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1" d="100"/>
          <a:sy n="91" d="100"/>
        </p:scale>
        <p:origin x="-600" y="-11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AD834E77-933E-43A1-A350-2DC2FE1A35FE}" type="datetimeFigureOut">
              <a:rPr lang="en-US" smtClean="0"/>
              <a:t>1/19/2017</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0CC77DF-67FF-4E34-9283-90D628BE7B12}"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D834E77-933E-43A1-A350-2DC2FE1A35FE}" type="datetimeFigureOut">
              <a:rPr lang="en-US" smtClean="0"/>
              <a:t>1/19/2017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CC77DF-67FF-4E34-9283-90D628BE7B1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D834E77-933E-43A1-A350-2DC2FE1A35FE}" type="datetimeFigureOut">
              <a:rPr lang="en-US" smtClean="0"/>
              <a:t>1/19/2017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CC77DF-67FF-4E34-9283-90D628BE7B1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D834E77-933E-43A1-A350-2DC2FE1A35FE}" type="datetimeFigureOut">
              <a:rPr lang="en-US" smtClean="0"/>
              <a:t>1/19/2017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CC77DF-67FF-4E34-9283-90D628BE7B1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D834E77-933E-43A1-A350-2DC2FE1A35FE}" type="datetimeFigureOut">
              <a:rPr lang="en-US" smtClean="0"/>
              <a:t>1/19/2017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CC77DF-67FF-4E34-9283-90D628BE7B12}"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D834E77-933E-43A1-A350-2DC2FE1A35FE}" type="datetimeFigureOut">
              <a:rPr lang="en-US" smtClean="0"/>
              <a:t>1/19/2017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CC77DF-67FF-4E34-9283-90D628BE7B1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D834E77-933E-43A1-A350-2DC2FE1A35FE}" type="datetimeFigureOut">
              <a:rPr lang="en-US" smtClean="0"/>
              <a:t>1/19/2017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CC77DF-67FF-4E34-9283-90D628BE7B1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D834E77-933E-43A1-A350-2DC2FE1A35FE}" type="datetimeFigureOut">
              <a:rPr lang="en-US" smtClean="0"/>
              <a:t>1/19/2017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CC77DF-67FF-4E34-9283-90D628BE7B1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834E77-933E-43A1-A350-2DC2FE1A35FE}" type="datetimeFigureOut">
              <a:rPr lang="en-US" smtClean="0"/>
              <a:t>1/19/2017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CC77DF-67FF-4E34-9283-90D628BE7B1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D834E77-933E-43A1-A350-2DC2FE1A35FE}" type="datetimeFigureOut">
              <a:rPr lang="en-US" smtClean="0"/>
              <a:t>1/19/2017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CC77DF-67FF-4E34-9283-90D628BE7B1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D834E77-933E-43A1-A350-2DC2FE1A35FE}" type="datetimeFigureOut">
              <a:rPr lang="en-US" smtClean="0"/>
              <a:t>1/19/2017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0CC77DF-67FF-4E34-9283-90D628BE7B12}"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D834E77-933E-43A1-A350-2DC2FE1A35FE}" type="datetimeFigureOut">
              <a:rPr lang="en-US" smtClean="0"/>
              <a:t>1/19/2017</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0CC77DF-67FF-4E34-9283-90D628BE7B12}"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WELCOME TO THE</a:t>
            </a:r>
            <a:endParaRPr lang="en-US" dirty="0"/>
          </a:p>
        </p:txBody>
      </p:sp>
      <p:sp>
        <p:nvSpPr>
          <p:cNvPr id="5" name="Content Placeholder 4"/>
          <p:cNvSpPr>
            <a:spLocks noGrp="1"/>
          </p:cNvSpPr>
          <p:nvPr>
            <p:ph idx="1"/>
          </p:nvPr>
        </p:nvSpPr>
        <p:spPr/>
        <p:txBody>
          <a:bodyPr>
            <a:normAutofit/>
          </a:bodyPr>
          <a:lstStyle/>
          <a:p>
            <a:pPr algn="ctr"/>
            <a:r>
              <a:rPr lang="en-US" sz="5400" dirty="0" smtClean="0"/>
              <a:t>CHURCH of CHRIST</a:t>
            </a:r>
            <a:endParaRPr lang="en-US" sz="5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BIBLE STUDY</a:t>
            </a:r>
            <a:endParaRPr lang="en-US" dirty="0"/>
          </a:p>
        </p:txBody>
      </p:sp>
      <p:sp>
        <p:nvSpPr>
          <p:cNvPr id="3" name="Content Placeholder 2"/>
          <p:cNvSpPr>
            <a:spLocks noGrp="1"/>
          </p:cNvSpPr>
          <p:nvPr>
            <p:ph idx="1"/>
          </p:nvPr>
        </p:nvSpPr>
        <p:spPr/>
        <p:txBody>
          <a:bodyPr>
            <a:normAutofit fontScale="77500" lnSpcReduction="20000"/>
          </a:bodyPr>
          <a:lstStyle/>
          <a:p>
            <a:r>
              <a:rPr lang="en-US" b="1" dirty="0"/>
              <a:t>Introduction:  The Bible continues to be the world’s best selling book? In countries where the sale of Bibles is banned, it is the most sought after book.  Yet, in America, where Bibles are readily available and where most everyone can read, the Bible may be the most neglected book of all. People from time to time will read a page here and a page there and then declare that the Bible is just too hard to understand. We would not think of approaching a book of history, mathematics or science in such a way. We all realize that our understanding of such matters depends upon our starting at the beginning and progressing page by page.  The primary reason there is so much confusion regarding what the Bible is believed to teach is because of the lack of actual Bible study. Some just randomly open a page in the Bible and read a verse, making their own arbitrary application. Others carelessly and without any sound discipline, “read” the scriptures (no study) with no rhyme or reason.</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BIBLE STUDY</a:t>
            </a:r>
            <a:endParaRPr lang="en-US" dirty="0"/>
          </a:p>
        </p:txBody>
      </p:sp>
      <p:sp>
        <p:nvSpPr>
          <p:cNvPr id="3" name="Content Placeholder 2"/>
          <p:cNvSpPr>
            <a:spLocks noGrp="1"/>
          </p:cNvSpPr>
          <p:nvPr>
            <p:ph idx="1"/>
          </p:nvPr>
        </p:nvSpPr>
        <p:spPr/>
        <p:txBody>
          <a:bodyPr>
            <a:normAutofit fontScale="77500" lnSpcReduction="20000"/>
          </a:bodyPr>
          <a:lstStyle/>
          <a:p>
            <a:pPr algn="ctr"/>
            <a:r>
              <a:rPr lang="en-US" b="1" dirty="0" smtClean="0"/>
              <a:t>Understanding </a:t>
            </a:r>
            <a:r>
              <a:rPr lang="en-US" b="1" dirty="0"/>
              <a:t>what the Bible is:</a:t>
            </a:r>
          </a:p>
          <a:p>
            <a:r>
              <a:rPr lang="en-US" b="1" dirty="0"/>
              <a:t>A. The Bible is not one book but rather a collection of 66 books.</a:t>
            </a:r>
          </a:p>
          <a:p>
            <a:r>
              <a:rPr lang="en-US" b="1" dirty="0"/>
              <a:t>B. The Bible covers three different dispensations with three different   laws:</a:t>
            </a:r>
          </a:p>
          <a:p>
            <a:r>
              <a:rPr lang="en-US" b="1" dirty="0"/>
              <a:t> </a:t>
            </a:r>
            <a:r>
              <a:rPr lang="en-US" b="1" dirty="0" smtClean="0"/>
              <a:t> </a:t>
            </a:r>
            <a:r>
              <a:rPr lang="en-US" b="1" dirty="0"/>
              <a:t>(1) The Patriarchal - for all non-Jews from Adam till the death of </a:t>
            </a:r>
            <a:r>
              <a:rPr lang="en-US" b="1" dirty="0" smtClean="0"/>
              <a:t>Jesus</a:t>
            </a:r>
            <a:endParaRPr lang="en-US" b="1" dirty="0"/>
          </a:p>
          <a:p>
            <a:r>
              <a:rPr lang="en-US" b="1" dirty="0" smtClean="0"/>
              <a:t>  </a:t>
            </a:r>
            <a:r>
              <a:rPr lang="en-US" b="1" dirty="0"/>
              <a:t>(2) The Mosaic - for all Jews from Moses till the death of Jesus.</a:t>
            </a:r>
          </a:p>
          <a:p>
            <a:r>
              <a:rPr lang="en-US" b="1" dirty="0"/>
              <a:t>  </a:t>
            </a:r>
            <a:r>
              <a:rPr lang="en-US" b="1" dirty="0" smtClean="0"/>
              <a:t>(</a:t>
            </a:r>
            <a:r>
              <a:rPr lang="en-US" b="1" dirty="0"/>
              <a:t>3) The Law of Christ - for all mankind from the death of Jesus till He </a:t>
            </a:r>
            <a:r>
              <a:rPr lang="en-US" b="1" dirty="0" smtClean="0"/>
              <a:t>comes </a:t>
            </a:r>
            <a:r>
              <a:rPr lang="en-US" b="1" dirty="0"/>
              <a:t>again. </a:t>
            </a:r>
          </a:p>
          <a:p>
            <a:r>
              <a:rPr lang="en-US" b="1" dirty="0" smtClean="0"/>
              <a:t>C</a:t>
            </a:r>
            <a:r>
              <a:rPr lang="en-US" b="1" dirty="0"/>
              <a:t>.  The Bible is the Power of God unto Salvation: Romans 1:16</a:t>
            </a:r>
          </a:p>
          <a:p>
            <a:r>
              <a:rPr lang="en-US" b="1" dirty="0"/>
              <a:t>D.  The Bible is the tool by which we will be judged: Rev 20:11-12</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BIBLE STUDY</a:t>
            </a:r>
            <a:endParaRPr lang="en-US" dirty="0"/>
          </a:p>
        </p:txBody>
      </p:sp>
      <p:sp>
        <p:nvSpPr>
          <p:cNvPr id="3" name="Content Placeholder 2"/>
          <p:cNvSpPr>
            <a:spLocks noGrp="1"/>
          </p:cNvSpPr>
          <p:nvPr>
            <p:ph idx="1"/>
          </p:nvPr>
        </p:nvSpPr>
        <p:spPr/>
        <p:txBody>
          <a:bodyPr/>
          <a:lstStyle/>
          <a:p>
            <a:pPr algn="ctr"/>
            <a:r>
              <a:rPr lang="en-US" b="1" dirty="0" smtClean="0"/>
              <a:t>Understanding </a:t>
            </a:r>
            <a:r>
              <a:rPr lang="en-US" b="1" dirty="0"/>
              <a:t>what the Bible does: </a:t>
            </a:r>
          </a:p>
          <a:p>
            <a:r>
              <a:rPr lang="en-US" b="1" dirty="0"/>
              <a:t>A. </a:t>
            </a:r>
            <a:r>
              <a:rPr lang="en-US" b="1" dirty="0" smtClean="0"/>
              <a:t>The </a:t>
            </a:r>
            <a:r>
              <a:rPr lang="en-US" b="1" dirty="0"/>
              <a:t>Bible holds truth: John 8:32</a:t>
            </a:r>
          </a:p>
          <a:p>
            <a:r>
              <a:rPr lang="en-US" b="1" dirty="0"/>
              <a:t>B. </a:t>
            </a:r>
            <a:r>
              <a:rPr lang="en-US" b="1" dirty="0" smtClean="0"/>
              <a:t>The </a:t>
            </a:r>
            <a:r>
              <a:rPr lang="en-US" b="1" dirty="0"/>
              <a:t>Bible saves us: James 1:21, 1 </a:t>
            </a:r>
            <a:r>
              <a:rPr lang="en-US" b="1" dirty="0" err="1"/>
              <a:t>Cor</a:t>
            </a:r>
            <a:r>
              <a:rPr lang="en-US" b="1" dirty="0"/>
              <a:t> 15:1-4</a:t>
            </a:r>
          </a:p>
          <a:p>
            <a:r>
              <a:rPr lang="en-US" b="1" dirty="0"/>
              <a:t>C. </a:t>
            </a:r>
            <a:r>
              <a:rPr lang="en-US" b="1" dirty="0" smtClean="0"/>
              <a:t>The </a:t>
            </a:r>
            <a:r>
              <a:rPr lang="en-US" b="1" dirty="0"/>
              <a:t>Bible helps us be approved of God: 2 Tim 2:15, John 8:31</a:t>
            </a:r>
          </a:p>
          <a:p>
            <a:r>
              <a:rPr lang="en-US" b="1" dirty="0"/>
              <a:t>D. </a:t>
            </a:r>
            <a:r>
              <a:rPr lang="en-US" b="1" dirty="0" smtClean="0"/>
              <a:t>The </a:t>
            </a:r>
            <a:r>
              <a:rPr lang="en-US" b="1" dirty="0"/>
              <a:t>Bible helps us to dispute false doctrines: Acts 17:11, 1 John 4:1</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BIBLE STUDY</a:t>
            </a:r>
            <a:endParaRPr lang="en-US" dirty="0"/>
          </a:p>
        </p:txBody>
      </p:sp>
      <p:sp>
        <p:nvSpPr>
          <p:cNvPr id="3" name="Content Placeholder 2"/>
          <p:cNvSpPr>
            <a:spLocks noGrp="1"/>
          </p:cNvSpPr>
          <p:nvPr>
            <p:ph idx="1"/>
          </p:nvPr>
        </p:nvSpPr>
        <p:spPr/>
        <p:txBody>
          <a:bodyPr>
            <a:normAutofit fontScale="92500" lnSpcReduction="20000"/>
          </a:bodyPr>
          <a:lstStyle/>
          <a:p>
            <a:pPr algn="ctr"/>
            <a:r>
              <a:rPr lang="en-US" b="1" dirty="0" smtClean="0"/>
              <a:t>Understanding </a:t>
            </a:r>
            <a:r>
              <a:rPr lang="en-US" b="1" dirty="0"/>
              <a:t>how to study:</a:t>
            </a:r>
          </a:p>
          <a:p>
            <a:r>
              <a:rPr lang="en-US" b="1" dirty="0"/>
              <a:t>A. </a:t>
            </a:r>
            <a:r>
              <a:rPr lang="en-US" b="1" dirty="0" smtClean="0"/>
              <a:t>The </a:t>
            </a:r>
            <a:r>
              <a:rPr lang="en-US" b="1" dirty="0"/>
              <a:t>Bible must be Rightly Divided</a:t>
            </a:r>
            <a:r>
              <a:rPr lang="en-US" dirty="0"/>
              <a:t>:  2 Tim 2:15</a:t>
            </a:r>
            <a:endParaRPr lang="en-US" b="1" dirty="0"/>
          </a:p>
          <a:p>
            <a:r>
              <a:rPr lang="en-US" b="1" dirty="0"/>
              <a:t>B</a:t>
            </a:r>
            <a:r>
              <a:rPr lang="en-US" dirty="0"/>
              <a:t>. </a:t>
            </a:r>
            <a:r>
              <a:rPr lang="en-US" b="1" dirty="0" smtClean="0"/>
              <a:t>The </a:t>
            </a:r>
            <a:r>
              <a:rPr lang="en-US" b="1" dirty="0"/>
              <a:t>Bible must be Studied with Perseverance</a:t>
            </a:r>
            <a:r>
              <a:rPr lang="en-US" dirty="0"/>
              <a:t>:  </a:t>
            </a:r>
            <a:r>
              <a:rPr lang="en-US" b="1" dirty="0"/>
              <a:t>Matt 5:6, 1 Peter 2:2</a:t>
            </a:r>
          </a:p>
          <a:p>
            <a:r>
              <a:rPr lang="en-US" b="1" dirty="0"/>
              <a:t>C. </a:t>
            </a:r>
            <a:r>
              <a:rPr lang="en-US" b="1" dirty="0" smtClean="0"/>
              <a:t>The </a:t>
            </a:r>
            <a:r>
              <a:rPr lang="en-US" b="1" dirty="0"/>
              <a:t>Bible must be Approached with the right attitude: Ps 119: 89,138, 2 Tim. 3:16, 17</a:t>
            </a:r>
          </a:p>
          <a:p>
            <a:r>
              <a:rPr lang="en-US" b="1" dirty="0"/>
              <a:t>D. </a:t>
            </a:r>
            <a:r>
              <a:rPr lang="en-US" b="1" dirty="0" smtClean="0"/>
              <a:t>The </a:t>
            </a:r>
            <a:r>
              <a:rPr lang="en-US" b="1" dirty="0"/>
              <a:t>Bible student must use good study Aides:	</a:t>
            </a:r>
          </a:p>
          <a:p>
            <a:r>
              <a:rPr lang="en-US" b="1" dirty="0"/>
              <a:t>1.  Exhaustive Bible concordance: (Vine’s, Strong’s, Thayer’s)	</a:t>
            </a:r>
          </a:p>
          <a:p>
            <a:r>
              <a:rPr lang="en-US" b="1" dirty="0"/>
              <a:t>2.  Bible Dictionary (Smith, Davis)</a:t>
            </a:r>
          </a:p>
          <a:p>
            <a:r>
              <a:rPr lang="en-US" b="1" dirty="0"/>
              <a:t>E.  The Bible, when possible, should be used to interpret itself:</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BIBLE STUDY</a:t>
            </a:r>
            <a:endParaRPr lang="en-US" dirty="0"/>
          </a:p>
        </p:txBody>
      </p:sp>
      <p:sp>
        <p:nvSpPr>
          <p:cNvPr id="3" name="Content Placeholder 2"/>
          <p:cNvSpPr>
            <a:spLocks noGrp="1"/>
          </p:cNvSpPr>
          <p:nvPr>
            <p:ph idx="1"/>
          </p:nvPr>
        </p:nvSpPr>
        <p:spPr/>
        <p:txBody>
          <a:bodyPr>
            <a:normAutofit fontScale="92500"/>
          </a:bodyPr>
          <a:lstStyle/>
          <a:p>
            <a:pPr algn="ctr"/>
            <a:r>
              <a:rPr lang="en-US" b="1" dirty="0"/>
              <a:t>Conclusions:  So we see that: </a:t>
            </a:r>
            <a:endParaRPr lang="en-US" b="1" dirty="0" smtClean="0"/>
          </a:p>
          <a:p>
            <a:r>
              <a:rPr lang="en-US" b="1" dirty="0" smtClean="0"/>
              <a:t>(</a:t>
            </a:r>
            <a:r>
              <a:rPr lang="en-US" b="1" dirty="0"/>
              <a:t>1) The Gospel is the power of God unto salvation; </a:t>
            </a:r>
            <a:endParaRPr lang="en-US" b="1" dirty="0" smtClean="0"/>
          </a:p>
          <a:p>
            <a:r>
              <a:rPr lang="en-US" b="1" dirty="0" smtClean="0"/>
              <a:t>(</a:t>
            </a:r>
            <a:r>
              <a:rPr lang="en-US" b="1" dirty="0"/>
              <a:t>2) A study of God’s Word will bring God’s approval; </a:t>
            </a:r>
            <a:endParaRPr lang="en-US" b="1" dirty="0" smtClean="0"/>
          </a:p>
          <a:p>
            <a:r>
              <a:rPr lang="en-US" b="1" dirty="0" smtClean="0"/>
              <a:t>(</a:t>
            </a:r>
            <a:r>
              <a:rPr lang="en-US" b="1" dirty="0"/>
              <a:t>3) The Truth can make us free; </a:t>
            </a:r>
            <a:endParaRPr lang="en-US" b="1" dirty="0" smtClean="0"/>
          </a:p>
          <a:p>
            <a:r>
              <a:rPr lang="en-US" b="1" dirty="0" smtClean="0"/>
              <a:t>(</a:t>
            </a:r>
            <a:r>
              <a:rPr lang="en-US" b="1" dirty="0"/>
              <a:t>4) Christians grow and are sustained by the Word; </a:t>
            </a:r>
            <a:endParaRPr lang="en-US" b="1" dirty="0" smtClean="0"/>
          </a:p>
          <a:p>
            <a:r>
              <a:rPr lang="en-US" b="1" dirty="0" smtClean="0"/>
              <a:t>(</a:t>
            </a:r>
            <a:r>
              <a:rPr lang="en-US" b="1" dirty="0"/>
              <a:t>5) Mature Christians continue to be built up by the Word; </a:t>
            </a:r>
            <a:r>
              <a:rPr lang="en-US" b="1" dirty="0" smtClean="0"/>
              <a:t>and</a:t>
            </a:r>
          </a:p>
          <a:p>
            <a:r>
              <a:rPr lang="en-US" b="1" dirty="0" smtClean="0"/>
              <a:t> </a:t>
            </a:r>
            <a:r>
              <a:rPr lang="en-US" b="1" dirty="0"/>
              <a:t>(6) As Christians continue in the Word they steadfastly look forward to the inheritance that is in Christ Jesus.</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PLAN OF SALVATION</a:t>
            </a:r>
            <a:endParaRPr lang="en-US" dirty="0"/>
          </a:p>
        </p:txBody>
      </p:sp>
      <p:sp>
        <p:nvSpPr>
          <p:cNvPr id="3" name="Content Placeholder 2"/>
          <p:cNvSpPr>
            <a:spLocks noGrp="1"/>
          </p:cNvSpPr>
          <p:nvPr>
            <p:ph idx="1"/>
          </p:nvPr>
        </p:nvSpPr>
        <p:spPr/>
        <p:txBody>
          <a:bodyPr>
            <a:normAutofit fontScale="92500" lnSpcReduction="20000"/>
          </a:bodyPr>
          <a:lstStyle/>
          <a:p>
            <a:r>
              <a:rPr lang="en-US" b="1" i="1" dirty="0" smtClean="0"/>
              <a:t>Hear: </a:t>
            </a:r>
            <a:r>
              <a:rPr lang="en-US" i="1" dirty="0" smtClean="0"/>
              <a:t>Rom 10:17</a:t>
            </a:r>
          </a:p>
          <a:p>
            <a:endParaRPr lang="en-US" b="1" i="1" dirty="0" smtClean="0"/>
          </a:p>
          <a:p>
            <a:r>
              <a:rPr lang="en-US" b="1" i="1" dirty="0" smtClean="0"/>
              <a:t> Believe </a:t>
            </a:r>
            <a:r>
              <a:rPr lang="en-US" i="1" dirty="0" smtClean="0"/>
              <a:t>Rom 10:9(James 2:19)</a:t>
            </a:r>
          </a:p>
          <a:p>
            <a:endParaRPr lang="en-US" b="1" i="1" dirty="0" smtClean="0"/>
          </a:p>
          <a:p>
            <a:r>
              <a:rPr lang="en-US" b="1" i="1" dirty="0" smtClean="0"/>
              <a:t>  Repent </a:t>
            </a:r>
            <a:r>
              <a:rPr lang="en-US" i="1" dirty="0" smtClean="0"/>
              <a:t>Acts 17:30</a:t>
            </a:r>
          </a:p>
          <a:p>
            <a:endParaRPr lang="en-US" b="1" i="1" dirty="0" smtClean="0"/>
          </a:p>
          <a:p>
            <a:r>
              <a:rPr lang="en-US" b="1" i="1" dirty="0" smtClean="0"/>
              <a:t>  Confess </a:t>
            </a:r>
            <a:r>
              <a:rPr lang="en-US" i="1" dirty="0" smtClean="0"/>
              <a:t>Rom 10:10</a:t>
            </a:r>
          </a:p>
          <a:p>
            <a:endParaRPr lang="en-US" b="1" i="1" dirty="0" smtClean="0"/>
          </a:p>
          <a:p>
            <a:r>
              <a:rPr lang="en-US" b="1" i="1" dirty="0" smtClean="0"/>
              <a:t>  And be baptized </a:t>
            </a:r>
            <a:r>
              <a:rPr lang="en-US" i="1" dirty="0" smtClean="0"/>
              <a:t>Acts 22:16 </a:t>
            </a:r>
          </a:p>
          <a:p>
            <a:pPr>
              <a:buNone/>
            </a:pPr>
            <a:endParaRPr lang="en-US" i="1" dirty="0" smtClean="0"/>
          </a:p>
          <a:p>
            <a:r>
              <a:rPr lang="en-US" b="1" i="1" dirty="0" smtClean="0"/>
              <a:t>Remain Faithful </a:t>
            </a:r>
            <a:r>
              <a:rPr lang="en-US" i="1" dirty="0" smtClean="0"/>
              <a:t>Revelation 2:10</a:t>
            </a:r>
            <a:endParaRPr lang="en-US" i="1"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ox(i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ox(in)">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checkerboard(across)">
                                      <p:cBhvr>
                                        <p:cTn id="27" dur="500"/>
                                        <p:tgtEl>
                                          <p:spTgt spid="3">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3">
                                            <p:txEl>
                                              <p:pRg st="10" end="10"/>
                                            </p:txEl>
                                          </p:spTgt>
                                        </p:tgtEl>
                                        <p:attrNameLst>
                                          <p:attrName>style.visibility</p:attrName>
                                        </p:attrNameLst>
                                      </p:cBhvr>
                                      <p:to>
                                        <p:strVal val="visible"/>
                                      </p:to>
                                    </p:set>
                                    <p:anim calcmode="lin" valueType="num">
                                      <p:cBhvr additive="base">
                                        <p:cTn id="32"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15</TotalTime>
  <Words>587</Words>
  <Application>Microsoft Office PowerPoint</Application>
  <PresentationFormat>On-screen Show (4:3)</PresentationFormat>
  <Paragraphs>48</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Flow</vt:lpstr>
      <vt:lpstr>WELCOME TO THE</vt:lpstr>
      <vt:lpstr>BIBLE STUDY</vt:lpstr>
      <vt:lpstr>BIBLE STUDY</vt:lpstr>
      <vt:lpstr>BIBLE STUDY</vt:lpstr>
      <vt:lpstr>BIBLE STUDY</vt:lpstr>
      <vt:lpstr>BIBLE STUDY</vt:lpstr>
      <vt:lpstr>PLAN OF SALVATION</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THE</dc:title>
  <dc:creator>Allen Duvall</dc:creator>
  <cp:lastModifiedBy>Allen Duvall</cp:lastModifiedBy>
  <cp:revision>2</cp:revision>
  <dcterms:created xsi:type="dcterms:W3CDTF">2017-01-19T21:07:38Z</dcterms:created>
  <dcterms:modified xsi:type="dcterms:W3CDTF">2017-01-19T21:23:01Z</dcterms:modified>
</cp:coreProperties>
</file>