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9" r:id="rId2"/>
    <p:sldId id="268" r:id="rId3"/>
    <p:sldId id="260" r:id="rId4"/>
    <p:sldId id="269" r:id="rId5"/>
    <p:sldId id="262" r:id="rId6"/>
    <p:sldId id="266" r:id="rId7"/>
    <p:sldId id="267" r:id="rId8"/>
    <p:sldId id="256" r:id="rId9"/>
    <p:sldId id="257" r:id="rId10"/>
    <p:sldId id="258" r:id="rId11"/>
    <p:sldId id="263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E00ED-DDDA-4272-8791-16421510CF9B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4CC8D-C1F9-44C2-A382-E119C1F0C2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275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4CC8D-C1F9-44C2-A382-E119C1F0C23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4CC8D-C1F9-44C2-A382-E119C1F0C23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4CC8D-C1F9-44C2-A382-E119C1F0C23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4CC8D-C1F9-44C2-A382-E119C1F0C23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4CC8D-C1F9-44C2-A382-E119C1F0C23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4CC8D-C1F9-44C2-A382-E119C1F0C23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4CC8D-C1F9-44C2-A382-E119C1F0C23F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4CC8D-C1F9-44C2-A382-E119C1F0C23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2B9B85-4B72-4059-9CB9-F3F13125A62F}" type="datetimeFigureOut">
              <a:rPr lang="en-US" smtClean="0"/>
              <a:pPr/>
              <a:t>3/21/2014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207649-824B-455C-9C0C-B108DF3BE539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Todays Marriage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/>
          </a:bodyPr>
          <a:lstStyle/>
          <a:p>
            <a:pPr lvl="0" algn="ctr"/>
            <a:r>
              <a:rPr lang="en-US" b="1" dirty="0" smtClean="0"/>
              <a:t>Genesis 2:24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pic>
        <p:nvPicPr>
          <p:cNvPr id="4" name="Picture 2" descr="C:\Users\allenduv\Documents\marriage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39624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llenduv\Documents\marriage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286000"/>
            <a:ext cx="41910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209800" y="533400"/>
            <a:ext cx="40386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GOD</a:t>
            </a:r>
            <a:endParaRPr lang="en-US" sz="4800" dirty="0"/>
          </a:p>
        </p:txBody>
      </p:sp>
      <p:sp>
        <p:nvSpPr>
          <p:cNvPr id="10" name="Rounded Rectangle 9"/>
          <p:cNvSpPr/>
          <p:nvPr/>
        </p:nvSpPr>
        <p:spPr>
          <a:xfrm>
            <a:off x="838200" y="4953000"/>
            <a:ext cx="2438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MAN</a:t>
            </a:r>
            <a:endParaRPr lang="en-US" sz="4400" dirty="0"/>
          </a:p>
        </p:txBody>
      </p:sp>
      <p:sp>
        <p:nvSpPr>
          <p:cNvPr id="11" name="Rounded Rectangle 10"/>
          <p:cNvSpPr/>
          <p:nvPr/>
        </p:nvSpPr>
        <p:spPr>
          <a:xfrm>
            <a:off x="4953000" y="4953000"/>
            <a:ext cx="2362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WOMAN</a:t>
            </a:r>
            <a:endParaRPr lang="en-US" sz="4000" dirty="0"/>
          </a:p>
        </p:txBody>
      </p:sp>
      <p:sp>
        <p:nvSpPr>
          <p:cNvPr id="12" name="Left-Right Arrow 11"/>
          <p:cNvSpPr/>
          <p:nvPr/>
        </p:nvSpPr>
        <p:spPr>
          <a:xfrm>
            <a:off x="3429000" y="518160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Up-Down Arrow 12"/>
          <p:cNvSpPr/>
          <p:nvPr/>
        </p:nvSpPr>
        <p:spPr>
          <a:xfrm>
            <a:off x="5486400" y="2057400"/>
            <a:ext cx="457200" cy="2590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Up-Down Arrow 13"/>
          <p:cNvSpPr/>
          <p:nvPr/>
        </p:nvSpPr>
        <p:spPr>
          <a:xfrm>
            <a:off x="2514600" y="2057400"/>
            <a:ext cx="457200" cy="2590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allenduv\Documents\marriage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057400"/>
            <a:ext cx="25146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900" b="1" dirty="0" smtClean="0"/>
              <a:t>GOD’S DESIGN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Conclusion:</a:t>
            </a:r>
            <a:r>
              <a:rPr lang="en-US" dirty="0"/>
              <a:t> </a:t>
            </a:r>
            <a:r>
              <a:rPr lang="en-US" i="1" dirty="0"/>
              <a:t>Since marriage is of God (Gen 2:18-24) let’s learn to respect His laws governing this divine institution. And not change what he has laid out for us</a:t>
            </a:r>
            <a:r>
              <a:rPr lang="en-US" i="1" dirty="0" smtClean="0"/>
              <a:t>.</a:t>
            </a:r>
          </a:p>
          <a:p>
            <a:r>
              <a:rPr lang="en-US" i="1" dirty="0" smtClean="0"/>
              <a:t>We need to teach our children and others that God’s design is the true design, not man’s.</a:t>
            </a:r>
            <a:endParaRPr lang="en-US" i="1" dirty="0"/>
          </a:p>
          <a:p>
            <a:r>
              <a:rPr lang="en-US" i="1" dirty="0"/>
              <a:t>There are two covenants we enter into with God in our </a:t>
            </a:r>
            <a:r>
              <a:rPr lang="en-US" i="1" dirty="0" smtClean="0"/>
              <a:t>lives </a:t>
            </a:r>
            <a:r>
              <a:rPr lang="en-US" i="1" dirty="0"/>
              <a:t>one is marriage and the other is baptism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 OF SALVATION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i="1" dirty="0" smtClean="0"/>
              <a:t>   </a:t>
            </a:r>
            <a:r>
              <a:rPr lang="en-US" sz="2800" b="1" i="1" dirty="0" smtClean="0"/>
              <a:t>Hear: </a:t>
            </a:r>
            <a:r>
              <a:rPr lang="en-US" sz="2800" i="1" dirty="0" smtClean="0"/>
              <a:t>Rom 10:17</a:t>
            </a:r>
          </a:p>
          <a:p>
            <a:endParaRPr lang="en-US" sz="2800" b="1" i="1" dirty="0" smtClean="0"/>
          </a:p>
          <a:p>
            <a:r>
              <a:rPr lang="en-US" sz="2800" b="1" i="1" dirty="0" smtClean="0"/>
              <a:t>   Believe </a:t>
            </a:r>
            <a:r>
              <a:rPr lang="en-US" sz="2800" i="1" dirty="0" smtClean="0"/>
              <a:t>Rom 10:9(James 2:19)</a:t>
            </a:r>
          </a:p>
          <a:p>
            <a:endParaRPr lang="en-US" sz="2800" b="1" i="1" dirty="0" smtClean="0"/>
          </a:p>
          <a:p>
            <a:r>
              <a:rPr lang="en-US" sz="2800" b="1" i="1" dirty="0" smtClean="0"/>
              <a:t>   Repent </a:t>
            </a:r>
            <a:r>
              <a:rPr lang="en-US" sz="2800" i="1" dirty="0" smtClean="0"/>
              <a:t>Acts 17:30</a:t>
            </a:r>
          </a:p>
          <a:p>
            <a:endParaRPr lang="en-US" sz="2800" b="1" i="1" dirty="0" smtClean="0"/>
          </a:p>
          <a:p>
            <a:r>
              <a:rPr lang="en-US" sz="2800" b="1" i="1" dirty="0" smtClean="0"/>
              <a:t>   Confess </a:t>
            </a:r>
            <a:r>
              <a:rPr lang="en-US" sz="2800" i="1" dirty="0" smtClean="0"/>
              <a:t>Rom 10:10</a:t>
            </a:r>
          </a:p>
          <a:p>
            <a:endParaRPr lang="en-US" sz="2800" b="1" i="1" dirty="0" smtClean="0"/>
          </a:p>
          <a:p>
            <a:r>
              <a:rPr lang="en-US" sz="2800" b="1" i="1" dirty="0" smtClean="0"/>
              <a:t>   And be baptized </a:t>
            </a:r>
            <a:r>
              <a:rPr lang="en-US" sz="2800" i="1" dirty="0" smtClean="0"/>
              <a:t>Acts 22:16 </a:t>
            </a:r>
            <a:endParaRPr lang="en-US" sz="2800" i="1" dirty="0" smtClean="0"/>
          </a:p>
          <a:p>
            <a:r>
              <a:rPr lang="en-US" sz="2800" i="1" dirty="0" smtClean="0"/>
              <a:t>   </a:t>
            </a:r>
            <a:r>
              <a:rPr lang="en-US" sz="2800" b="1" i="1" dirty="0" smtClean="0"/>
              <a:t>Remain faithful </a:t>
            </a:r>
            <a:r>
              <a:rPr lang="en-US" sz="2800" i="1" dirty="0" smtClean="0"/>
              <a:t>Rev. 2:10</a:t>
            </a:r>
            <a:endParaRPr lang="en-US" sz="2800" i="1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/>
              <a:t>Todays Marriage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llenduv\Documents\marriag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057400"/>
            <a:ext cx="6781800" cy="37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56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900" b="1" dirty="0" smtClean="0"/>
              <a:t>Todays Marriage</a:t>
            </a:r>
            <a:endParaRPr lang="en-US" dirty="0"/>
          </a:p>
        </p:txBody>
      </p:sp>
      <p:pic>
        <p:nvPicPr>
          <p:cNvPr id="6" name="Picture 2" descr="C:\Users\allenduv\Documents\marriage4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1852509"/>
            <a:ext cx="4267199" cy="2033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llenduv\Documents\mariage1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799" y="1828801"/>
            <a:ext cx="3998259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llenduv\Documents\marriage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86201"/>
            <a:ext cx="6324600" cy="281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Todays Marriage</a:t>
            </a:r>
            <a:endParaRPr lang="en-US" dirty="0"/>
          </a:p>
        </p:txBody>
      </p:sp>
      <p:pic>
        <p:nvPicPr>
          <p:cNvPr id="5" name="Picture 2" descr="C:\Users\allenduv\Documents\marriage1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1"/>
            <a:ext cx="4038600" cy="175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allenduv\Documents\marriage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81201"/>
            <a:ext cx="3938588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allenduv\Documents\marriage1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2"/>
            <a:ext cx="42672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486401" y="5181600"/>
            <a:ext cx="2819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Genesis 1:27-28</a:t>
            </a:r>
          </a:p>
        </p:txBody>
      </p:sp>
    </p:spTree>
    <p:extLst>
      <p:ext uri="{BB962C8B-B14F-4D97-AF65-F5344CB8AC3E}">
        <p14:creationId xmlns:p14="http://schemas.microsoft.com/office/powerpoint/2010/main" val="211134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77200" cy="111283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/>
              <a:t>Todays Marriage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2" descr="C:\Users\allenduv\Documents\marriage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4286250"/>
            <a:ext cx="4190999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allenduv\Documents\marriage1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286250"/>
            <a:ext cx="4267200" cy="2038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allenduv\Documents\marriage17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8458199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/>
              <a:t>Todays Marriage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Acts 17:30</a:t>
            </a:r>
            <a:endParaRPr lang="en-US" dirty="0"/>
          </a:p>
        </p:txBody>
      </p:sp>
      <p:pic>
        <p:nvPicPr>
          <p:cNvPr id="2050" name="Picture 2" descr="C:\Users\allenduv\Documents\marriage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2438400"/>
            <a:ext cx="66675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836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/>
              <a:t>Todays Marriage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76200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451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096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/>
            </a:r>
            <a:br>
              <a:rPr lang="en-US" b="1" dirty="0"/>
            </a:br>
            <a:r>
              <a:rPr lang="en-US" sz="4900" dirty="0"/>
              <a:t>Todays Marriage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052762"/>
            <a:ext cx="8382000" cy="304323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4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Many today marry without </a:t>
            </a:r>
            <a:r>
              <a:rPr lang="en-US" sz="4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considering </a:t>
            </a:r>
            <a:r>
              <a:rPr lang="en-US" sz="4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God. God's </a:t>
            </a:r>
            <a:r>
              <a:rPr lang="en-US" sz="4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law is </a:t>
            </a:r>
            <a:r>
              <a:rPr lang="en-US" sz="4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simple, and </a:t>
            </a:r>
            <a:r>
              <a:rPr lang="en-US" sz="4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</a:t>
            </a:r>
            <a:r>
              <a:rPr lang="en-US" sz="4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clearly revealed in His word</a:t>
            </a:r>
            <a:r>
              <a:rPr lang="en-US" sz="4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r>
              <a:rPr lang="en-US" sz="4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l"/>
            <a:endParaRPr lang="en-US" sz="4000" i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en-US" sz="4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</a:t>
            </a:r>
            <a:r>
              <a:rPr lang="en-US" sz="43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en-US" sz="4300" b="1" i="1" dirty="0" smtClean="0">
                <a:solidFill>
                  <a:schemeClr val="tx1"/>
                </a:solidFill>
              </a:rPr>
              <a:t>The Bible</a:t>
            </a:r>
            <a:r>
              <a:rPr lang="en-US" sz="43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en-US" sz="4300" b="1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C:\Users\allenduv\Documents\marriage1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1600201"/>
            <a:ext cx="4762500" cy="1452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/>
              <a:t/>
            </a:r>
            <a:br>
              <a:rPr lang="en-US" sz="4900" dirty="0"/>
            </a:br>
            <a:r>
              <a:rPr lang="en-US" sz="4400" b="1" dirty="0" smtClean="0"/>
              <a:t>GOD’S DESIGN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From </a:t>
            </a:r>
            <a:r>
              <a:rPr lang="en-US" i="1" dirty="0"/>
              <a:t>the </a:t>
            </a:r>
            <a:r>
              <a:rPr lang="en-US" i="1" dirty="0" smtClean="0"/>
              <a:t>beginning it involved one </a:t>
            </a:r>
            <a:r>
              <a:rPr lang="en-US" i="1" dirty="0"/>
              <a:t>man one woman for </a:t>
            </a:r>
            <a:r>
              <a:rPr lang="en-US" i="1" dirty="0" smtClean="0"/>
              <a:t>life</a:t>
            </a:r>
          </a:p>
          <a:p>
            <a:pPr lvl="0"/>
            <a:endParaRPr lang="en-US" i="1" dirty="0"/>
          </a:p>
          <a:p>
            <a:pPr lvl="0"/>
            <a:r>
              <a:rPr lang="en-US" i="1" dirty="0" smtClean="0"/>
              <a:t>God institutes marriage Genesis 2:18-24</a:t>
            </a:r>
          </a:p>
          <a:p>
            <a:pPr lvl="0"/>
            <a:endParaRPr lang="en-US" i="1" dirty="0"/>
          </a:p>
          <a:p>
            <a:pPr lvl="0"/>
            <a:r>
              <a:rPr lang="en-US" i="1" dirty="0" smtClean="0"/>
              <a:t>Christ reaffirms  marriage Matt </a:t>
            </a:r>
            <a:r>
              <a:rPr lang="en-US" i="1" dirty="0"/>
              <a:t>19:3-7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178</TotalTime>
  <Words>185</Words>
  <Application>Microsoft Office PowerPoint</Application>
  <PresentationFormat>On-screen Show (4:3)</PresentationFormat>
  <Paragraphs>46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Todays Marriage </vt:lpstr>
      <vt:lpstr>Todays Marriage</vt:lpstr>
      <vt:lpstr>Todays Marriage</vt:lpstr>
      <vt:lpstr>Todays Marriage</vt:lpstr>
      <vt:lpstr>Todays Marriage </vt:lpstr>
      <vt:lpstr>Todays Marriage</vt:lpstr>
      <vt:lpstr>Todays Marriage</vt:lpstr>
      <vt:lpstr> Todays Marriage </vt:lpstr>
      <vt:lpstr> GOD’S DESIGN</vt:lpstr>
      <vt:lpstr>PowerPoint Presentation</vt:lpstr>
      <vt:lpstr>GOD’S DESIGN </vt:lpstr>
      <vt:lpstr>PLAN OF SALVATION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GOD”S LAW CONCERNING MARRIAGE- DIVOCE –REMARRIAGE </dc:title>
  <dc:creator> </dc:creator>
  <cp:lastModifiedBy>allenduv</cp:lastModifiedBy>
  <cp:revision>35</cp:revision>
  <dcterms:created xsi:type="dcterms:W3CDTF">2010-03-24T21:19:30Z</dcterms:created>
  <dcterms:modified xsi:type="dcterms:W3CDTF">2014-03-21T23:19:28Z</dcterms:modified>
</cp:coreProperties>
</file>