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A2980-906A-43F5-B4C6-FD6433B7C87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B8DB-4716-45FF-B3A6-8029624B5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83B4C-E675-4063-AFD1-65E1F499FCB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FD287CB-8529-459F-9A1D-9D9482BACEE2}" type="datetimeFigureOut">
              <a:rPr lang="en-US" smtClean="0"/>
              <a:pPr/>
              <a:t>4/14/2019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F8446D-E9A7-4D4C-A66D-8E0BE5356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WELCOME </a:t>
            </a:r>
            <a:r>
              <a:rPr lang="en-US" b="1">
                <a:solidFill>
                  <a:schemeClr val="tx1"/>
                </a:solidFill>
              </a:rPr>
              <a:t>TO THE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/>
              <a:t>CHURCH of CHRIST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Working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dirty="0"/>
              <a:t>Introduction: When we wake up every morning we need to remember that this day is given to us by God, whether you’re a Christian or not. Your very existence is because of him. And working is part of this life, spiritual and physical.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Working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i="1" dirty="0"/>
              <a:t>Christ tells of the work in the Kingdom:</a:t>
            </a:r>
            <a:endParaRPr lang="en-US" dirty="0"/>
          </a:p>
          <a:p>
            <a:pPr lvl="0"/>
            <a:r>
              <a:rPr lang="en-US" b="1" i="1" dirty="0"/>
              <a:t>Parable of the talents- Matthew 25:14-30</a:t>
            </a:r>
            <a:endParaRPr lang="en-US" dirty="0"/>
          </a:p>
          <a:p>
            <a:pPr lvl="0"/>
            <a:r>
              <a:rPr lang="en-US" b="1" i="1" dirty="0"/>
              <a:t>Laborers in the Vineyard- 20:1-15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Working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i="1" dirty="0"/>
              <a:t>Christ worked</a:t>
            </a:r>
            <a:endParaRPr lang="en-US" dirty="0"/>
          </a:p>
          <a:p>
            <a:pPr lvl="0"/>
            <a:r>
              <a:rPr lang="en-US" b="1" i="1" dirty="0"/>
              <a:t>John 4:34</a:t>
            </a:r>
            <a:endParaRPr lang="en-US" dirty="0"/>
          </a:p>
          <a:p>
            <a:pPr lvl="0"/>
            <a:r>
              <a:rPr lang="en-US" b="1" i="1" dirty="0"/>
              <a:t>John 9:4</a:t>
            </a:r>
            <a:endParaRPr lang="en-US" dirty="0"/>
          </a:p>
          <a:p>
            <a:pPr lvl="0"/>
            <a:r>
              <a:rPr lang="en-US" b="1" i="1" dirty="0"/>
              <a:t>John 17:4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Working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i="1" dirty="0"/>
              <a:t>Paul worked</a:t>
            </a:r>
            <a:endParaRPr lang="en-US" dirty="0"/>
          </a:p>
          <a:p>
            <a:pPr lvl="0"/>
            <a:r>
              <a:rPr lang="en-US" b="1" i="1" dirty="0"/>
              <a:t>Acts 13:2</a:t>
            </a:r>
            <a:endParaRPr lang="en-US" dirty="0"/>
          </a:p>
          <a:p>
            <a:pPr lvl="0"/>
            <a:r>
              <a:rPr lang="en-US" b="1" i="1" dirty="0"/>
              <a:t>Acts 18:3</a:t>
            </a:r>
            <a:endParaRPr lang="en-US" dirty="0"/>
          </a:p>
          <a:p>
            <a:pPr lvl="0"/>
            <a:r>
              <a:rPr lang="en-US" b="1" i="1" dirty="0"/>
              <a:t>1Thess 2:9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Working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i="1" dirty="0"/>
              <a:t>We must work</a:t>
            </a:r>
            <a:endParaRPr lang="en-US" dirty="0"/>
          </a:p>
          <a:p>
            <a:pPr lvl="0"/>
            <a:r>
              <a:rPr lang="en-US" b="1" i="1" dirty="0"/>
              <a:t>Luke 12:35-48</a:t>
            </a:r>
            <a:endParaRPr lang="en-US" dirty="0"/>
          </a:p>
          <a:p>
            <a:pPr lvl="0"/>
            <a:r>
              <a:rPr lang="en-US" b="1" i="1" dirty="0"/>
              <a:t>2Thess 3:7-12</a:t>
            </a:r>
            <a:endParaRPr lang="en-US" dirty="0"/>
          </a:p>
          <a:p>
            <a:pPr lvl="0"/>
            <a:r>
              <a:rPr lang="en-US" b="1" i="1" dirty="0"/>
              <a:t>Eph. 6:5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Working For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dirty="0"/>
              <a:t>Conclusion: We can’t rely on other’s to do the work </a:t>
            </a:r>
            <a:r>
              <a:rPr lang="en-US" b="1" i="1"/>
              <a:t>that God </a:t>
            </a:r>
            <a:r>
              <a:rPr lang="en-US" b="1" i="1" dirty="0"/>
              <a:t>has given us to do. Spiritual or physical.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Plan of Salvation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686800" cy="571500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n-US" b="1" dirty="0">
                <a:latin typeface="Arial Black" pitchFamily="34" charset="0"/>
                <a:cs typeface="Arial" charset="0"/>
              </a:rPr>
              <a:t>Hear:  Romans 10:17</a:t>
            </a:r>
          </a:p>
          <a:p>
            <a:pPr>
              <a:buNone/>
              <a:defRPr/>
            </a:pPr>
            <a:endParaRPr lang="en-US" b="1" dirty="0">
              <a:latin typeface="Arial Black" pitchFamily="34" charset="0"/>
              <a:cs typeface="Arial" charset="0"/>
            </a:endParaRPr>
          </a:p>
          <a:p>
            <a:pPr>
              <a:buNone/>
              <a:defRPr/>
            </a:pPr>
            <a:r>
              <a:rPr lang="en-US" b="1" dirty="0">
                <a:latin typeface="Arial Black" pitchFamily="34" charset="0"/>
                <a:cs typeface="Arial" charset="0"/>
              </a:rPr>
              <a:t>Believe:  John 8:24, John 3:16</a:t>
            </a:r>
          </a:p>
          <a:p>
            <a:pPr>
              <a:buNone/>
              <a:defRPr/>
            </a:pPr>
            <a:endParaRPr lang="en-US" b="1" dirty="0">
              <a:latin typeface="Arial Black" pitchFamily="34" charset="0"/>
              <a:cs typeface="Arial" charset="0"/>
            </a:endParaRPr>
          </a:p>
          <a:p>
            <a:pPr>
              <a:buNone/>
              <a:defRPr/>
            </a:pPr>
            <a:r>
              <a:rPr lang="en-US" b="1" dirty="0">
                <a:latin typeface="Arial Black" pitchFamily="34" charset="0"/>
                <a:cs typeface="Arial" charset="0"/>
              </a:rPr>
              <a:t>Repent:  Luke 13:3</a:t>
            </a:r>
          </a:p>
          <a:p>
            <a:pPr>
              <a:buNone/>
              <a:defRPr/>
            </a:pPr>
            <a:endParaRPr lang="en-US" b="1" dirty="0">
              <a:latin typeface="Arial Black" pitchFamily="34" charset="0"/>
              <a:cs typeface="Arial" charset="0"/>
            </a:endParaRPr>
          </a:p>
          <a:p>
            <a:pPr>
              <a:buNone/>
              <a:defRPr/>
            </a:pPr>
            <a:r>
              <a:rPr lang="en-US" b="1" dirty="0">
                <a:latin typeface="Arial Black" pitchFamily="34" charset="0"/>
                <a:cs typeface="Arial" charset="0"/>
              </a:rPr>
              <a:t>Confess:  Matt 10:32, Acts 8:37 </a:t>
            </a:r>
          </a:p>
          <a:p>
            <a:pPr>
              <a:buNone/>
              <a:defRPr/>
            </a:pPr>
            <a:endParaRPr lang="en-US" b="1" dirty="0">
              <a:latin typeface="Arial Black" pitchFamily="34" charset="0"/>
              <a:cs typeface="Arial" charset="0"/>
            </a:endParaRPr>
          </a:p>
          <a:p>
            <a:pPr>
              <a:buNone/>
              <a:defRPr/>
            </a:pPr>
            <a:r>
              <a:rPr lang="en-US" b="1" dirty="0">
                <a:latin typeface="Arial Black" pitchFamily="34" charset="0"/>
                <a:cs typeface="Arial" charset="0"/>
              </a:rPr>
              <a:t>Be Baptized: Mk 16:16, Acts 2:38</a:t>
            </a:r>
          </a:p>
          <a:p>
            <a:pPr>
              <a:buNone/>
              <a:defRPr/>
            </a:pPr>
            <a:endParaRPr lang="en-US" b="1" dirty="0">
              <a:latin typeface="Arial Black" pitchFamily="34" charset="0"/>
              <a:cs typeface="Arial" charset="0"/>
            </a:endParaRPr>
          </a:p>
          <a:p>
            <a:pPr>
              <a:buNone/>
              <a:defRPr/>
            </a:pPr>
            <a:r>
              <a:rPr lang="en-US" b="1" dirty="0">
                <a:latin typeface="Arial Black" pitchFamily="34" charset="0"/>
                <a:cs typeface="Arial" charset="0"/>
              </a:rPr>
              <a:t>Remain Faithful: Rev 2:10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</TotalTime>
  <Words>181</Words>
  <Application>Microsoft Office PowerPoint</Application>
  <PresentationFormat>On-screen Show (4:3)</PresentationFormat>
  <Paragraphs>38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 Black</vt:lpstr>
      <vt:lpstr>Calibri</vt:lpstr>
      <vt:lpstr>Georgia</vt:lpstr>
      <vt:lpstr>Wingdings</vt:lpstr>
      <vt:lpstr>Wingdings 2</vt:lpstr>
      <vt:lpstr>Civic</vt:lpstr>
      <vt:lpstr>WELCOME TO THE</vt:lpstr>
      <vt:lpstr>Working for God</vt:lpstr>
      <vt:lpstr>Working For God</vt:lpstr>
      <vt:lpstr>Working For God</vt:lpstr>
      <vt:lpstr>Working For God</vt:lpstr>
      <vt:lpstr>Working For God</vt:lpstr>
      <vt:lpstr>Working For God</vt:lpstr>
      <vt:lpstr>Plan of Salvation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Allen Duvall</dc:creator>
  <cp:lastModifiedBy>Thomas Thornhill</cp:lastModifiedBy>
  <cp:revision>6</cp:revision>
  <dcterms:created xsi:type="dcterms:W3CDTF">2017-01-19T20:35:24Z</dcterms:created>
  <dcterms:modified xsi:type="dcterms:W3CDTF">2019-04-15T00:19:58Z</dcterms:modified>
</cp:coreProperties>
</file>