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4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8CA8-C43A-479B-BB50-865EFEC06E1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2142-9E26-4BDA-AF61-B1B5BC1A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5ED76-16B0-4E75-BB0F-D9665547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1"/>
            <a:ext cx="8898903" cy="80127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Daniel’s Uncompromising Faith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92069-3B19-4A26-9295-97480046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923827"/>
            <a:ext cx="8898903" cy="57456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 in captivity.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1:1-7</a:t>
            </a:r>
          </a:p>
        </p:txBody>
      </p:sp>
    </p:spTree>
    <p:extLst>
      <p:ext uri="{BB962C8B-B14F-4D97-AF65-F5344CB8AC3E}">
        <p14:creationId xmlns:p14="http://schemas.microsoft.com/office/powerpoint/2010/main" val="473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15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1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6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3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6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5ED76-16B0-4E75-BB0F-D9665547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1"/>
            <a:ext cx="8898903" cy="80127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Daniel’s Uncompromising Faith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92069-3B19-4A26-9295-97480046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923827"/>
            <a:ext cx="8898903" cy="57456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 in captivity.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1:1-7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Daniel’s determination to follow God.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1:8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Materialism.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Heb. 11:24-26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Matt. 20:25-27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Fornication.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Cor. 6:18-20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Worldly wisdom.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Cor. 1:25-27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Daniel’s plan to remain pure.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1:9-16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Daniel’s faith is rewarded.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 1:17-21;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Jms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1:12</a:t>
            </a:r>
          </a:p>
          <a:p>
            <a:pPr marL="0" indent="0" algn="ctr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 can have a faith like Daniel’s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48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Wingdings</vt:lpstr>
      <vt:lpstr>Office Theme</vt:lpstr>
      <vt:lpstr>Daniel’s Uncompromising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Daniel’s Uncompromising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Daniel’s Uncompromising Faith</dc:title>
  <dc:creator>Daniel Gatlin</dc:creator>
  <cp:lastModifiedBy>Daniel Gatlin</cp:lastModifiedBy>
  <cp:revision>3</cp:revision>
  <dcterms:created xsi:type="dcterms:W3CDTF">2018-11-01T13:52:03Z</dcterms:created>
  <dcterms:modified xsi:type="dcterms:W3CDTF">2018-11-01T14:23:43Z</dcterms:modified>
</cp:coreProperties>
</file>