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1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7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40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2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1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4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3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5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3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81C2E-219C-430E-901F-9443294A6E9D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C661D-DF68-4418-A992-356D254A3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64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91EE4F-D56C-457A-83C6-252EFAF4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4301"/>
            <a:ext cx="7886700" cy="914400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Things That Don’t Change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31ACEE-CAAA-4272-8A93-C27B9FCBF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" y="1104900"/>
            <a:ext cx="8858250" cy="5534025"/>
          </a:xfrm>
        </p:spPr>
        <p:txBody>
          <a:bodyPr>
            <a:normAutofit/>
          </a:bodyPr>
          <a:lstStyle/>
          <a:p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does not change. 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Mal. 3:6; Heb. 13:8; Jms. 1:17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He is sovereign. 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Jer. 18:7-10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He is righteous. 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Acts 10:35; Rom. 3:20-28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God’s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law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will not change.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There have been 3 divine laws: Patriarchal (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Rom. 5:13-14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); Mosaic  (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Ex. 31:12-18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); Christ’s law (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Matt. 28:18; Eph. 1:20-23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There are no other earthly ages coming.    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Cor. 10:11; Heb. 9:26</a:t>
            </a:r>
          </a:p>
        </p:txBody>
      </p:sp>
    </p:spTree>
    <p:extLst>
      <p:ext uri="{BB962C8B-B14F-4D97-AF65-F5344CB8AC3E}">
        <p14:creationId xmlns:p14="http://schemas.microsoft.com/office/powerpoint/2010/main" val="7640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91EE4F-D56C-457A-83C6-252EFAF4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4301"/>
            <a:ext cx="7886700" cy="914400"/>
          </a:xfrm>
        </p:spPr>
        <p:txBody>
          <a:bodyPr/>
          <a:lstStyle/>
          <a:p>
            <a:pPr algn="ctr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Things That Don’t Change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31ACEE-CAAA-4272-8A93-C27B9FCBF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" y="1104900"/>
            <a:ext cx="8858250" cy="553402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God’s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does not change. 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Pet. 1:24-25; Ps. 119:89; 1 Cor. 10:6, 11; Rom. 15:4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God’s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promises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do not change. 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promise to Abraham. 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Gen. 12:1-3; Gal. 3:16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Day of Judgment. 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Acts 17:30-31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salvation of the faithful. 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Jn. 2:25; Jn. 14:1-3</a:t>
            </a:r>
          </a:p>
          <a:p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Heaven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will not change. 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Pet. 1:3-5; Matt. 25:46; Rev. 21:27</a:t>
            </a:r>
          </a:p>
        </p:txBody>
      </p:sp>
    </p:spTree>
    <p:extLst>
      <p:ext uri="{BB962C8B-B14F-4D97-AF65-F5344CB8AC3E}">
        <p14:creationId xmlns:p14="http://schemas.microsoft.com/office/powerpoint/2010/main" val="130966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174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Things That Don’t Change</vt:lpstr>
      <vt:lpstr>Things That Don’t Change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Unchanging Nature</dc:title>
  <dc:creator>Daniel Gatlin</dc:creator>
  <cp:lastModifiedBy>Daniel Gatlin</cp:lastModifiedBy>
  <cp:revision>5</cp:revision>
  <dcterms:created xsi:type="dcterms:W3CDTF">2019-06-28T15:05:28Z</dcterms:created>
  <dcterms:modified xsi:type="dcterms:W3CDTF">2019-07-02T13:44:43Z</dcterms:modified>
</cp:coreProperties>
</file>