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5" r:id="rId5"/>
    <p:sldId id="266" r:id="rId6"/>
    <p:sldId id="267" r:id="rId7"/>
    <p:sldId id="264" r:id="rId8"/>
  </p:sldIdLst>
  <p:sldSz cx="9601200" cy="8686800"/>
  <p:notesSz cx="6858000" cy="9144000"/>
  <p:defaultTextStyle>
    <a:defPPr>
      <a:defRPr lang="en-US"/>
    </a:defPPr>
    <a:lvl1pPr marL="0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488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4976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464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9953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441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4929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417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9905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726" y="-102"/>
      </p:cViewPr>
      <p:guideLst>
        <p:guide orient="horz" pos="2736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698539"/>
            <a:ext cx="8161020" cy="1862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4922520"/>
            <a:ext cx="6720840" cy="2219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4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9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022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408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347875"/>
            <a:ext cx="2160270" cy="7411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347875"/>
            <a:ext cx="6320790" cy="741193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609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47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5582074"/>
            <a:ext cx="8161020" cy="1725295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3681837"/>
            <a:ext cx="8161020" cy="190023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248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49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99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4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49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4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99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48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026921"/>
            <a:ext cx="4240530" cy="573288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026921"/>
            <a:ext cx="4240530" cy="573288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84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944477"/>
            <a:ext cx="4242197" cy="81036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488" indent="0">
              <a:buNone/>
              <a:defRPr sz="2300" b="1"/>
            </a:lvl2pPr>
            <a:lvl3pPr marL="1044976" indent="0">
              <a:buNone/>
              <a:defRPr sz="2100" b="1"/>
            </a:lvl3pPr>
            <a:lvl4pPr marL="1567464" indent="0">
              <a:buNone/>
              <a:defRPr sz="1800" b="1"/>
            </a:lvl4pPr>
            <a:lvl5pPr marL="2089953" indent="0">
              <a:buNone/>
              <a:defRPr sz="1800" b="1"/>
            </a:lvl5pPr>
            <a:lvl6pPr marL="2612441" indent="0">
              <a:buNone/>
              <a:defRPr sz="1800" b="1"/>
            </a:lvl6pPr>
            <a:lvl7pPr marL="3134929" indent="0">
              <a:buNone/>
              <a:defRPr sz="1800" b="1"/>
            </a:lvl7pPr>
            <a:lvl8pPr marL="3657417" indent="0">
              <a:buNone/>
              <a:defRPr sz="1800" b="1"/>
            </a:lvl8pPr>
            <a:lvl9pPr marL="4179905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2754842"/>
            <a:ext cx="4242197" cy="5004965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1944477"/>
            <a:ext cx="4243864" cy="81036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488" indent="0">
              <a:buNone/>
              <a:defRPr sz="2300" b="1"/>
            </a:lvl2pPr>
            <a:lvl3pPr marL="1044976" indent="0">
              <a:buNone/>
              <a:defRPr sz="2100" b="1"/>
            </a:lvl3pPr>
            <a:lvl4pPr marL="1567464" indent="0">
              <a:buNone/>
              <a:defRPr sz="1800" b="1"/>
            </a:lvl4pPr>
            <a:lvl5pPr marL="2089953" indent="0">
              <a:buNone/>
              <a:defRPr sz="1800" b="1"/>
            </a:lvl5pPr>
            <a:lvl6pPr marL="2612441" indent="0">
              <a:buNone/>
              <a:defRPr sz="1800" b="1"/>
            </a:lvl6pPr>
            <a:lvl7pPr marL="3134929" indent="0">
              <a:buNone/>
              <a:defRPr sz="1800" b="1"/>
            </a:lvl7pPr>
            <a:lvl8pPr marL="3657417" indent="0">
              <a:buNone/>
              <a:defRPr sz="1800" b="1"/>
            </a:lvl8pPr>
            <a:lvl9pPr marL="4179905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2754842"/>
            <a:ext cx="4243864" cy="5004965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455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697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64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45863"/>
            <a:ext cx="3158729" cy="1471930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345864"/>
            <a:ext cx="5367338" cy="741394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1817794"/>
            <a:ext cx="3158729" cy="5942013"/>
          </a:xfrm>
        </p:spPr>
        <p:txBody>
          <a:bodyPr/>
          <a:lstStyle>
            <a:lvl1pPr marL="0" indent="0">
              <a:buNone/>
              <a:defRPr sz="1600"/>
            </a:lvl1pPr>
            <a:lvl2pPr marL="522488" indent="0">
              <a:buNone/>
              <a:defRPr sz="1400"/>
            </a:lvl2pPr>
            <a:lvl3pPr marL="1044976" indent="0">
              <a:buNone/>
              <a:defRPr sz="1100"/>
            </a:lvl3pPr>
            <a:lvl4pPr marL="1567464" indent="0">
              <a:buNone/>
              <a:defRPr sz="1000"/>
            </a:lvl4pPr>
            <a:lvl5pPr marL="2089953" indent="0">
              <a:buNone/>
              <a:defRPr sz="1000"/>
            </a:lvl5pPr>
            <a:lvl6pPr marL="2612441" indent="0">
              <a:buNone/>
              <a:defRPr sz="1000"/>
            </a:lvl6pPr>
            <a:lvl7pPr marL="3134929" indent="0">
              <a:buNone/>
              <a:defRPr sz="1000"/>
            </a:lvl7pPr>
            <a:lvl8pPr marL="3657417" indent="0">
              <a:buNone/>
              <a:defRPr sz="1000"/>
            </a:lvl8pPr>
            <a:lvl9pPr marL="417990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363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6080760"/>
            <a:ext cx="5760720" cy="71786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776182"/>
            <a:ext cx="5760720" cy="5212080"/>
          </a:xfrm>
        </p:spPr>
        <p:txBody>
          <a:bodyPr/>
          <a:lstStyle>
            <a:lvl1pPr marL="0" indent="0">
              <a:buNone/>
              <a:defRPr sz="3700"/>
            </a:lvl1pPr>
            <a:lvl2pPr marL="522488" indent="0">
              <a:buNone/>
              <a:defRPr sz="3200"/>
            </a:lvl2pPr>
            <a:lvl3pPr marL="1044976" indent="0">
              <a:buNone/>
              <a:defRPr sz="2700"/>
            </a:lvl3pPr>
            <a:lvl4pPr marL="1567464" indent="0">
              <a:buNone/>
              <a:defRPr sz="2300"/>
            </a:lvl4pPr>
            <a:lvl5pPr marL="2089953" indent="0">
              <a:buNone/>
              <a:defRPr sz="2300"/>
            </a:lvl5pPr>
            <a:lvl6pPr marL="2612441" indent="0">
              <a:buNone/>
              <a:defRPr sz="2300"/>
            </a:lvl6pPr>
            <a:lvl7pPr marL="3134929" indent="0">
              <a:buNone/>
              <a:defRPr sz="2300"/>
            </a:lvl7pPr>
            <a:lvl8pPr marL="3657417" indent="0">
              <a:buNone/>
              <a:defRPr sz="2300"/>
            </a:lvl8pPr>
            <a:lvl9pPr marL="4179905" indent="0">
              <a:buNone/>
              <a:defRPr sz="23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6798628"/>
            <a:ext cx="5760720" cy="1019492"/>
          </a:xfrm>
        </p:spPr>
        <p:txBody>
          <a:bodyPr/>
          <a:lstStyle>
            <a:lvl1pPr marL="0" indent="0">
              <a:buNone/>
              <a:defRPr sz="1600"/>
            </a:lvl1pPr>
            <a:lvl2pPr marL="522488" indent="0">
              <a:buNone/>
              <a:defRPr sz="1400"/>
            </a:lvl2pPr>
            <a:lvl3pPr marL="1044976" indent="0">
              <a:buNone/>
              <a:defRPr sz="1100"/>
            </a:lvl3pPr>
            <a:lvl4pPr marL="1567464" indent="0">
              <a:buNone/>
              <a:defRPr sz="1000"/>
            </a:lvl4pPr>
            <a:lvl5pPr marL="2089953" indent="0">
              <a:buNone/>
              <a:defRPr sz="1000"/>
            </a:lvl5pPr>
            <a:lvl6pPr marL="2612441" indent="0">
              <a:buNone/>
              <a:defRPr sz="1000"/>
            </a:lvl6pPr>
            <a:lvl7pPr marL="3134929" indent="0">
              <a:buNone/>
              <a:defRPr sz="1000"/>
            </a:lvl7pPr>
            <a:lvl8pPr marL="3657417" indent="0">
              <a:buNone/>
              <a:defRPr sz="1000"/>
            </a:lvl8pPr>
            <a:lvl9pPr marL="417990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332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347875"/>
            <a:ext cx="8641080" cy="1447800"/>
          </a:xfrm>
          <a:prstGeom prst="rect">
            <a:avLst/>
          </a:prstGeom>
        </p:spPr>
        <p:txBody>
          <a:bodyPr vert="horz" lIns="104498" tIns="52249" rIns="104498" bIns="522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026921"/>
            <a:ext cx="8641080" cy="5732886"/>
          </a:xfrm>
          <a:prstGeom prst="rect">
            <a:avLst/>
          </a:prstGeom>
        </p:spPr>
        <p:txBody>
          <a:bodyPr vert="horz" lIns="104498" tIns="52249" rIns="104498" bIns="522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8051377"/>
            <a:ext cx="2240280" cy="462492"/>
          </a:xfrm>
          <a:prstGeom prst="rect">
            <a:avLst/>
          </a:prstGeom>
        </p:spPr>
        <p:txBody>
          <a:bodyPr vert="horz" lIns="104498" tIns="52249" rIns="104498" bIns="5224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8051377"/>
            <a:ext cx="3040380" cy="462492"/>
          </a:xfrm>
          <a:prstGeom prst="rect">
            <a:avLst/>
          </a:prstGeom>
        </p:spPr>
        <p:txBody>
          <a:bodyPr vert="horz" lIns="104498" tIns="52249" rIns="104498" bIns="5224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8051377"/>
            <a:ext cx="2240280" cy="462492"/>
          </a:xfrm>
          <a:prstGeom prst="rect">
            <a:avLst/>
          </a:prstGeom>
        </p:spPr>
        <p:txBody>
          <a:bodyPr vert="horz" lIns="104498" tIns="52249" rIns="104498" bIns="5224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84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497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66" indent="-391866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43" indent="-326555" algn="l" defTabSz="104497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197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685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173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661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149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488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4976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464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9953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441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4929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417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9905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12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686800" cy="4876800"/>
          </a:xfrm>
        </p:spPr>
        <p:txBody>
          <a:bodyPr>
            <a:normAutofit fontScale="90000"/>
          </a:bodyPr>
          <a:lstStyle/>
          <a:p>
            <a:r>
              <a:rPr lang="en-US" sz="11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 is Going to Be Okay</a:t>
            </a:r>
            <a:endParaRPr lang="en-US" sz="11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381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7875"/>
            <a:ext cx="9601200" cy="1447800"/>
          </a:xfrm>
        </p:spPr>
        <p:txBody>
          <a:bodyPr>
            <a:normAutofit/>
          </a:bodyPr>
          <a:lstStyle/>
          <a:p>
            <a:r>
              <a:rPr lang="en-US" sz="5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 is Going to Be Okay</a:t>
            </a:r>
            <a:endParaRPr lang="en-US" sz="5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though the world encourages sinful activity…</a:t>
            </a:r>
          </a:p>
          <a:p>
            <a:pPr lvl="1"/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12:42-43</a:t>
            </a:r>
          </a:p>
          <a:p>
            <a:pPr lvl="1"/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 8:36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…everything is going to be okay…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22488" lvl="1" indent="0">
              <a:buNone/>
            </a:pPr>
            <a:endParaRPr lang="en-US" sz="39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793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7875"/>
            <a:ext cx="9601200" cy="1447800"/>
          </a:xfrm>
        </p:spPr>
        <p:txBody>
          <a:bodyPr>
            <a:normAutofit/>
          </a:bodyPr>
          <a:lstStyle/>
          <a:p>
            <a:r>
              <a:rPr lang="en-US" sz="5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 is Going to Be Okay</a:t>
            </a:r>
            <a:endParaRPr lang="en-US" sz="5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though many will judge you on physical talents, social status, popularity, grades, money… 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…everything is going to be okay…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22488" lvl="1" indent="0">
              <a:buNone/>
            </a:pPr>
            <a:endParaRPr lang="en-US" sz="39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586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7875"/>
            <a:ext cx="9601200" cy="1447800"/>
          </a:xfrm>
        </p:spPr>
        <p:txBody>
          <a:bodyPr>
            <a:normAutofit/>
          </a:bodyPr>
          <a:lstStyle/>
          <a:p>
            <a:r>
              <a:rPr lang="en-US" sz="5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 is Going to Be Okay</a:t>
            </a:r>
            <a:endParaRPr lang="en-US" sz="5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though the worst enemy you have is yourself…</a:t>
            </a:r>
          </a:p>
          <a:p>
            <a:pPr lvl="1"/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7:14-24</a:t>
            </a:r>
          </a:p>
          <a:p>
            <a:pPr lvl="1"/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7:25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…everything is going to be okay…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22488" lvl="1" indent="0">
              <a:buNone/>
            </a:pPr>
            <a:endParaRPr lang="en-US" sz="39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82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7875"/>
            <a:ext cx="9601200" cy="1447800"/>
          </a:xfrm>
        </p:spPr>
        <p:txBody>
          <a:bodyPr>
            <a:normAutofit/>
          </a:bodyPr>
          <a:lstStyle/>
          <a:p>
            <a:r>
              <a:rPr lang="en-US" sz="5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 is Going to Be Okay</a:t>
            </a:r>
            <a:endParaRPr lang="en-US" sz="5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026920"/>
            <a:ext cx="8641080" cy="620268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though there is a deadly disease that has been around nearly all of human existence…</a:t>
            </a:r>
          </a:p>
          <a:p>
            <a:pPr lvl="1"/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1:5</a:t>
            </a:r>
          </a:p>
          <a:p>
            <a:pPr lvl="1"/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1:18-19</a:t>
            </a:r>
          </a:p>
          <a:p>
            <a:pPr lvl="1"/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6:3-5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…everything is going to be okay…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22488" lvl="1" indent="0">
              <a:buNone/>
            </a:pPr>
            <a:endParaRPr lang="en-US" sz="39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007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7875"/>
            <a:ext cx="9601200" cy="1447800"/>
          </a:xfrm>
        </p:spPr>
        <p:txBody>
          <a:bodyPr>
            <a:normAutofit/>
          </a:bodyPr>
          <a:lstStyle/>
          <a:p>
            <a:r>
              <a:rPr lang="en-US" sz="8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Closing</a:t>
            </a:r>
            <a:endParaRPr lang="en-US" sz="8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026921"/>
            <a:ext cx="8663940" cy="6050280"/>
          </a:xfrm>
        </p:spPr>
        <p:txBody>
          <a:bodyPr>
            <a:normAutofit/>
          </a:bodyPr>
          <a:lstStyle/>
          <a:p>
            <a:pPr marL="391866" lvl="1" indent="-391866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 Christians, everything is going to be okay.</a:t>
            </a:r>
          </a:p>
          <a:p>
            <a:pPr marL="391866" lvl="1" indent="-391866">
              <a:buFont typeface="Arial" panose="020B0604020202020204" pitchFamily="34" charset="0"/>
              <a:buChar char="•"/>
            </a:pP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91866" lvl="1" indent="-391866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Unfortunately</a:t>
            </a:r>
          </a:p>
          <a:p>
            <a:pPr marL="849043" lvl="2" indent="-391866"/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Unfaithful believers</a:t>
            </a:r>
          </a:p>
          <a:p>
            <a:pPr marL="849043" lvl="2" indent="-391866"/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Unbelievers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177" lvl="2" indent="0">
              <a:buNone/>
            </a:pP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…everything is </a:t>
            </a:r>
            <a:r>
              <a:rPr lang="en-US" sz="40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going to be okay…</a:t>
            </a:r>
          </a:p>
          <a:p>
            <a:pPr marL="457177" lvl="2" indent="0" algn="ctr">
              <a:buNone/>
            </a:pP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BUT!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9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020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157</Words>
  <Application>Microsoft Office PowerPoint</Application>
  <PresentationFormat>Custom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Everything is Going to Be Okay</vt:lpstr>
      <vt:lpstr>Everything is Going to Be Okay</vt:lpstr>
      <vt:lpstr>Everything is Going to Be Okay</vt:lpstr>
      <vt:lpstr>Everything is Going to Be Okay</vt:lpstr>
      <vt:lpstr>Everything is Going to Be Okay</vt:lpstr>
      <vt:lpstr>Closing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29</cp:revision>
  <dcterms:created xsi:type="dcterms:W3CDTF">2013-10-27T12:08:03Z</dcterms:created>
  <dcterms:modified xsi:type="dcterms:W3CDTF">2014-04-18T07:14:56Z</dcterms:modified>
</cp:coreProperties>
</file>