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5" r:id="rId5"/>
    <p:sldId id="264" r:id="rId6"/>
  </p:sldIdLst>
  <p:sldSz cx="9601200" cy="8686800"/>
  <p:notesSz cx="6858000" cy="9144000"/>
  <p:defaultTextStyle>
    <a:defPPr>
      <a:defRPr lang="en-US"/>
    </a:defPPr>
    <a:lvl1pPr marL="0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488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4976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464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9953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441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4929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417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9905" algn="l" defTabSz="104497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726" y="-102"/>
      </p:cViewPr>
      <p:guideLst>
        <p:guide orient="horz" pos="2736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698539"/>
            <a:ext cx="8161020" cy="1862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4922520"/>
            <a:ext cx="6720840" cy="2219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9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2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0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347875"/>
            <a:ext cx="2160270" cy="7411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347875"/>
            <a:ext cx="6320790" cy="74119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0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4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5582074"/>
            <a:ext cx="8161020" cy="1725295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3681837"/>
            <a:ext cx="8161020" cy="190023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24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49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99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4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49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4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9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8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026921"/>
            <a:ext cx="4240530" cy="573288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026921"/>
            <a:ext cx="4240530" cy="573288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4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944477"/>
            <a:ext cx="4242197" cy="81036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488" indent="0">
              <a:buNone/>
              <a:defRPr sz="2300" b="1"/>
            </a:lvl2pPr>
            <a:lvl3pPr marL="1044976" indent="0">
              <a:buNone/>
              <a:defRPr sz="2100" b="1"/>
            </a:lvl3pPr>
            <a:lvl4pPr marL="1567464" indent="0">
              <a:buNone/>
              <a:defRPr sz="1800" b="1"/>
            </a:lvl4pPr>
            <a:lvl5pPr marL="2089953" indent="0">
              <a:buNone/>
              <a:defRPr sz="1800" b="1"/>
            </a:lvl5pPr>
            <a:lvl6pPr marL="2612441" indent="0">
              <a:buNone/>
              <a:defRPr sz="1800" b="1"/>
            </a:lvl6pPr>
            <a:lvl7pPr marL="3134929" indent="0">
              <a:buNone/>
              <a:defRPr sz="1800" b="1"/>
            </a:lvl7pPr>
            <a:lvl8pPr marL="3657417" indent="0">
              <a:buNone/>
              <a:defRPr sz="1800" b="1"/>
            </a:lvl8pPr>
            <a:lvl9pPr marL="4179905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2754842"/>
            <a:ext cx="4242197" cy="500496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944477"/>
            <a:ext cx="4243864" cy="81036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488" indent="0">
              <a:buNone/>
              <a:defRPr sz="2300" b="1"/>
            </a:lvl2pPr>
            <a:lvl3pPr marL="1044976" indent="0">
              <a:buNone/>
              <a:defRPr sz="2100" b="1"/>
            </a:lvl3pPr>
            <a:lvl4pPr marL="1567464" indent="0">
              <a:buNone/>
              <a:defRPr sz="1800" b="1"/>
            </a:lvl4pPr>
            <a:lvl5pPr marL="2089953" indent="0">
              <a:buNone/>
              <a:defRPr sz="1800" b="1"/>
            </a:lvl5pPr>
            <a:lvl6pPr marL="2612441" indent="0">
              <a:buNone/>
              <a:defRPr sz="1800" b="1"/>
            </a:lvl6pPr>
            <a:lvl7pPr marL="3134929" indent="0">
              <a:buNone/>
              <a:defRPr sz="1800" b="1"/>
            </a:lvl7pPr>
            <a:lvl8pPr marL="3657417" indent="0">
              <a:buNone/>
              <a:defRPr sz="1800" b="1"/>
            </a:lvl8pPr>
            <a:lvl9pPr marL="4179905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754842"/>
            <a:ext cx="4243864" cy="5004965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5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69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4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45863"/>
            <a:ext cx="3158729" cy="147193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345864"/>
            <a:ext cx="5367338" cy="741394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1817794"/>
            <a:ext cx="3158729" cy="5942013"/>
          </a:xfrm>
        </p:spPr>
        <p:txBody>
          <a:bodyPr/>
          <a:lstStyle>
            <a:lvl1pPr marL="0" indent="0">
              <a:buNone/>
              <a:defRPr sz="1600"/>
            </a:lvl1pPr>
            <a:lvl2pPr marL="522488" indent="0">
              <a:buNone/>
              <a:defRPr sz="1400"/>
            </a:lvl2pPr>
            <a:lvl3pPr marL="1044976" indent="0">
              <a:buNone/>
              <a:defRPr sz="1100"/>
            </a:lvl3pPr>
            <a:lvl4pPr marL="1567464" indent="0">
              <a:buNone/>
              <a:defRPr sz="1000"/>
            </a:lvl4pPr>
            <a:lvl5pPr marL="2089953" indent="0">
              <a:buNone/>
              <a:defRPr sz="1000"/>
            </a:lvl5pPr>
            <a:lvl6pPr marL="2612441" indent="0">
              <a:buNone/>
              <a:defRPr sz="1000"/>
            </a:lvl6pPr>
            <a:lvl7pPr marL="3134929" indent="0">
              <a:buNone/>
              <a:defRPr sz="1000"/>
            </a:lvl7pPr>
            <a:lvl8pPr marL="3657417" indent="0">
              <a:buNone/>
              <a:defRPr sz="1000"/>
            </a:lvl8pPr>
            <a:lvl9pPr marL="41799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36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6080760"/>
            <a:ext cx="5760720" cy="71786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776182"/>
            <a:ext cx="5760720" cy="5212080"/>
          </a:xfrm>
        </p:spPr>
        <p:txBody>
          <a:bodyPr/>
          <a:lstStyle>
            <a:lvl1pPr marL="0" indent="0">
              <a:buNone/>
              <a:defRPr sz="3700"/>
            </a:lvl1pPr>
            <a:lvl2pPr marL="522488" indent="0">
              <a:buNone/>
              <a:defRPr sz="3200"/>
            </a:lvl2pPr>
            <a:lvl3pPr marL="1044976" indent="0">
              <a:buNone/>
              <a:defRPr sz="2700"/>
            </a:lvl3pPr>
            <a:lvl4pPr marL="1567464" indent="0">
              <a:buNone/>
              <a:defRPr sz="2300"/>
            </a:lvl4pPr>
            <a:lvl5pPr marL="2089953" indent="0">
              <a:buNone/>
              <a:defRPr sz="2300"/>
            </a:lvl5pPr>
            <a:lvl6pPr marL="2612441" indent="0">
              <a:buNone/>
              <a:defRPr sz="2300"/>
            </a:lvl6pPr>
            <a:lvl7pPr marL="3134929" indent="0">
              <a:buNone/>
              <a:defRPr sz="2300"/>
            </a:lvl7pPr>
            <a:lvl8pPr marL="3657417" indent="0">
              <a:buNone/>
              <a:defRPr sz="2300"/>
            </a:lvl8pPr>
            <a:lvl9pPr marL="4179905" indent="0">
              <a:buNone/>
              <a:defRPr sz="23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6798628"/>
            <a:ext cx="5760720" cy="1019492"/>
          </a:xfrm>
        </p:spPr>
        <p:txBody>
          <a:bodyPr/>
          <a:lstStyle>
            <a:lvl1pPr marL="0" indent="0">
              <a:buNone/>
              <a:defRPr sz="1600"/>
            </a:lvl1pPr>
            <a:lvl2pPr marL="522488" indent="0">
              <a:buNone/>
              <a:defRPr sz="1400"/>
            </a:lvl2pPr>
            <a:lvl3pPr marL="1044976" indent="0">
              <a:buNone/>
              <a:defRPr sz="1100"/>
            </a:lvl3pPr>
            <a:lvl4pPr marL="1567464" indent="0">
              <a:buNone/>
              <a:defRPr sz="1000"/>
            </a:lvl4pPr>
            <a:lvl5pPr marL="2089953" indent="0">
              <a:buNone/>
              <a:defRPr sz="1000"/>
            </a:lvl5pPr>
            <a:lvl6pPr marL="2612441" indent="0">
              <a:buNone/>
              <a:defRPr sz="1000"/>
            </a:lvl6pPr>
            <a:lvl7pPr marL="3134929" indent="0">
              <a:buNone/>
              <a:defRPr sz="1000"/>
            </a:lvl7pPr>
            <a:lvl8pPr marL="3657417" indent="0">
              <a:buNone/>
              <a:defRPr sz="1000"/>
            </a:lvl8pPr>
            <a:lvl9pPr marL="41799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3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347875"/>
            <a:ext cx="8641080" cy="1447800"/>
          </a:xfrm>
          <a:prstGeom prst="rect">
            <a:avLst/>
          </a:prstGeom>
        </p:spPr>
        <p:txBody>
          <a:bodyPr vert="horz" lIns="104498" tIns="52249" rIns="104498" bIns="522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026921"/>
            <a:ext cx="8641080" cy="5732886"/>
          </a:xfrm>
          <a:prstGeom prst="rect">
            <a:avLst/>
          </a:prstGeom>
        </p:spPr>
        <p:txBody>
          <a:bodyPr vert="horz" lIns="104498" tIns="52249" rIns="104498" bIns="522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8051377"/>
            <a:ext cx="2240280" cy="462492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67EF-4DE3-4679-A993-28C023BCD6E0}" type="datetimeFigureOut">
              <a:rPr lang="en-US" smtClean="0"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8051377"/>
            <a:ext cx="3040380" cy="462492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8051377"/>
            <a:ext cx="2240280" cy="462492"/>
          </a:xfrm>
          <a:prstGeom prst="rect">
            <a:avLst/>
          </a:prstGeom>
        </p:spPr>
        <p:txBody>
          <a:bodyPr vert="horz" lIns="104498" tIns="52249" rIns="104498" bIns="5224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CA25D-FD3F-43F0-8702-C6EC6976C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84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497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66" indent="-391866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43" indent="-326555" algn="l" defTabSz="104497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197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685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173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661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149" indent="-261244" algn="l" defTabSz="10449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488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4976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464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9953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441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4929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417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9905" algn="l" defTabSz="10449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2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686800" cy="6477000"/>
          </a:xfrm>
        </p:spPr>
        <p:txBody>
          <a:bodyPr>
            <a:normAutofit/>
          </a:bodyPr>
          <a:lstStyle/>
          <a:p>
            <a:r>
              <a:rPr lang="en-US" sz="11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News, Public or </a:t>
            </a:r>
            <a:r>
              <a:rPr lang="en-US" sz="11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Private?</a:t>
            </a:r>
            <a:endParaRPr lang="en-US" sz="11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38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5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News, Public or </a:t>
            </a:r>
            <a:r>
              <a:rPr lang="en-US" sz="5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Private?</a:t>
            </a:r>
            <a:endParaRPr lang="en-US" sz="58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026920"/>
            <a:ext cx="8511540" cy="6202680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9:35-38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your eyes</a:t>
            </a:r>
          </a:p>
          <a:p>
            <a:pPr lvl="1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1:19-23</a:t>
            </a:r>
          </a:p>
          <a:p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your heart</a:t>
            </a:r>
          </a:p>
          <a:p>
            <a:pPr lvl="1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2:1-3,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11-13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6:34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your mouth</a:t>
            </a:r>
          </a:p>
          <a:p>
            <a:pPr lvl="1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3:15</a:t>
            </a:r>
          </a:p>
          <a:p>
            <a:pPr lvl="1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4:15; 5:11</a:t>
            </a:r>
          </a:p>
          <a:p>
            <a:pPr lvl="1"/>
            <a:endParaRPr lang="en-US" sz="3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793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5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News, Public or </a:t>
            </a:r>
            <a:r>
              <a:rPr lang="en-US" sz="5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Private?</a:t>
            </a:r>
            <a:endParaRPr lang="en-US" sz="58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026920"/>
            <a:ext cx="8511540" cy="62026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“Go…”</a:t>
            </a:r>
          </a:p>
          <a:p>
            <a:pPr marL="0" indent="0" algn="r">
              <a:buNone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(Matthew 28:19)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3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605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7875"/>
            <a:ext cx="9601200" cy="1447800"/>
          </a:xfrm>
        </p:spPr>
        <p:txBody>
          <a:bodyPr>
            <a:normAutofit/>
          </a:bodyPr>
          <a:lstStyle/>
          <a:p>
            <a:r>
              <a:rPr lang="en-US" sz="8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Closing</a:t>
            </a:r>
            <a:endParaRPr lang="en-US" sz="8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026921"/>
            <a:ext cx="8511540" cy="6507479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light of the world. A town built on a hill cannot be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hidden. Neither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people light a lamp and put it under a bowl. Instead they put it on its stand, and it gives light to everyone in the house.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same way, let your light shine before others, that they may see your good deeds and glorify your Father in heaven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(Matthew 5:14-16)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020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136</Words>
  <Application>Microsoft Office PowerPoint</Application>
  <PresentationFormat>Custom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Good News, Public or Private?</vt:lpstr>
      <vt:lpstr>Good News, Public or Private?</vt:lpstr>
      <vt:lpstr>Good News, Public or Private?</vt:lpstr>
      <vt:lpstr>Closing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70</cp:revision>
  <dcterms:created xsi:type="dcterms:W3CDTF">2013-10-27T12:08:03Z</dcterms:created>
  <dcterms:modified xsi:type="dcterms:W3CDTF">2014-04-18T18:23:36Z</dcterms:modified>
</cp:coreProperties>
</file>