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  <p:sldMasterId id="2147483649" r:id="rId2"/>
  </p:sldMasterIdLst>
  <p:sldIdLst>
    <p:sldId id="270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30" autoAdjust="0"/>
  </p:normalViewPr>
  <p:slideViewPr>
    <p:cSldViewPr>
      <p:cViewPr varScale="1">
        <p:scale>
          <a:sx n="82" d="100"/>
          <a:sy n="82" d="100"/>
        </p:scale>
        <p:origin x="75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61A8B-C4E0-4328-8A8A-7F1D665137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5AB46-8321-4156-9C8D-A1E8585858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D5F323-D60D-401B-9D58-D4F5818D1C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8EE87-63D4-480F-85E0-ECF871F46C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91E7A-04B0-44F0-8E1A-BFEEDD6B3A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71FFB-6826-4D34-99AB-86DEE8532B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36E39-27CC-49EF-A867-6B31FEF299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840D2-94B7-48F1-804C-D80941C9E2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EE0DB0-14B4-4B30-A22A-5547642F3C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89A15-83B8-4BA2-99B8-EA2C061D37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0B25D-9E83-4C0A-8DD6-D14070A412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39D65D-FB75-40EB-BC32-1AD2140D1A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5BDE93-71F4-472E-8EF2-A5DA1F9C16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D77DA8-0CF3-4F2F-AE63-D4D46806BA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93BFED-6740-4E85-BAC0-05A9D5C0A2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D83D9-1BD8-4136-94D8-BFB2E5795A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A7258-D0B6-4250-80B6-29AB882B6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C64DC-91F4-4E58-9D5A-25E2E0583A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31C59-62C1-4957-9FF4-0F65FB28EF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F12249-A589-41B3-BA1B-79C7F071DC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B7B39-C8CD-401E-9B07-BCFB476C61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F8568-0AE8-4916-90C5-598F5B0482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9C0ACD8-EE98-45D2-8018-6CB4205ADA8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195EB0-8446-4B13-ADB9-BB17DBA2C7D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US" sz="5400" b="1" dirty="0">
                <a:latin typeface="Kozuka Mincho Pr6N B" pitchFamily="18" charset="-128"/>
                <a:ea typeface="Kozuka Mincho Pr6N B" pitchFamily="18" charset="-128"/>
              </a:rPr>
              <a:t>God is Not Tempted by Evil</a:t>
            </a:r>
            <a:endParaRPr lang="en-US" sz="8800" b="1" dirty="0">
              <a:latin typeface="Kozuka Mincho Pr6N B" pitchFamily="18" charset="-128"/>
              <a:ea typeface="Kozuka Mincho Pr6N B" pitchFamily="18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James 1:12-15 “God cannot be tempted  by evil....”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Isaiah 55:8,9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Satan Tried – Matthew 4:1-11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Man Tried – Matthew Chapters 21,22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NO SIN – Hebrews 4:15,16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US" sz="5400" b="1" dirty="0">
                <a:latin typeface="Kozuka Mincho Pr6N B" pitchFamily="18" charset="-128"/>
                <a:ea typeface="Kozuka Mincho Pr6N B" pitchFamily="18" charset="-128"/>
              </a:rPr>
              <a:t>God is Not The God of The Dead</a:t>
            </a:r>
            <a:endParaRPr lang="en-US" sz="8800" b="1" dirty="0">
              <a:latin typeface="Kozuka Mincho Pr6N B" pitchFamily="18" charset="-128"/>
              <a:ea typeface="Kozuka Mincho Pr6N B" pitchFamily="18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Matthew 22:23-32 “God is not the God of the dead, but of the living”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Critical Ramifications: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God is NOT Dead but Alive!</a:t>
            </a:r>
          </a:p>
          <a:p>
            <a:pPr lvl="1"/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Jeremiah 10:10; Genesis 1:26</a:t>
            </a:r>
          </a:p>
          <a:p>
            <a:pPr lvl="1"/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John 4:24; Luke 24:39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Our Eternal Spirit Will Reside in Heaven or Hell- John 5:28,29; Matthew 25:46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US" sz="5400" b="1" dirty="0">
                <a:latin typeface="Kozuka Mincho Pr6N B" pitchFamily="18" charset="-128"/>
                <a:ea typeface="Kozuka Mincho Pr6N B" pitchFamily="18" charset="-128"/>
              </a:rPr>
              <a:t>God is Not One to Forget</a:t>
            </a:r>
            <a:endParaRPr lang="en-US" sz="8800" b="1" dirty="0">
              <a:latin typeface="Kozuka Mincho Pr6N B" pitchFamily="18" charset="-128"/>
              <a:ea typeface="Kozuka Mincho Pr6N B" pitchFamily="18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2 Peter 3:3-10 “the Lord is not slack”</a:t>
            </a:r>
          </a:p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Galatians 6:7 “reap what we sow”</a:t>
            </a:r>
          </a:p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Hebrews 6:9-12 “not unjust to forget your work and labor of love”</a:t>
            </a:r>
          </a:p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 1 Corinthians 15:58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US" sz="5400" b="1" dirty="0">
                <a:latin typeface="Kozuka Mincho Pr6N B" pitchFamily="18" charset="-128"/>
                <a:ea typeface="Kozuka Mincho Pr6N B" pitchFamily="18" charset="-128"/>
              </a:rPr>
              <a:t>God is Not Ashamed to be Called Our God</a:t>
            </a:r>
            <a:endParaRPr lang="en-US" sz="8800" b="1" dirty="0">
              <a:latin typeface="Kozuka Mincho Pr6N B" pitchFamily="18" charset="-128"/>
              <a:ea typeface="Kozuka Mincho Pr6N B" pitchFamily="18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Hebrews 11:16 “God is not ashamed to be called their God, for He has prepared a city for them.”</a:t>
            </a:r>
          </a:p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Romans 8:16,17 “bears witness with our spirit that we are children of God”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sz="5400" b="1" dirty="0">
                <a:latin typeface="Kozuka Mincho Pr6N B" pitchFamily="18" charset="-128"/>
                <a:ea typeface="Kozuka Mincho Pr6N B" pitchFamily="18" charset="-128"/>
              </a:rPr>
              <a:t>God is Not Impatient</a:t>
            </a:r>
            <a:endParaRPr lang="en-US" sz="8800" b="1" dirty="0">
              <a:latin typeface="Kozuka Mincho Pr6N B" pitchFamily="18" charset="-128"/>
              <a:ea typeface="Kozuka Mincho Pr6N B" pitchFamily="18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2 Peter 3:9 “longsuffering toward us, not willing that any should perish but that all should come to repentance.”</a:t>
            </a:r>
          </a:p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Patience NOT Unlimited- </a:t>
            </a:r>
          </a:p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Jeremiah 11:14</a:t>
            </a:r>
          </a:p>
          <a:p>
            <a:r>
              <a:rPr lang="en-US" sz="3800" dirty="0">
                <a:latin typeface="Kozuka Mincho Pr6N B" pitchFamily="18" charset="-128"/>
                <a:ea typeface="Kozuka Mincho Pr6N B" pitchFamily="18" charset="-128"/>
              </a:rPr>
              <a:t>2 Corinthians 5:10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2162"/>
          </a:xfrm>
        </p:spPr>
        <p:txBody>
          <a:bodyPr/>
          <a:lstStyle/>
          <a:p>
            <a:r>
              <a:rPr lang="en-US" sz="5400" b="1" dirty="0">
                <a:latin typeface="Kozuka Mincho Pr6N B" pitchFamily="18" charset="-128"/>
                <a:ea typeface="Kozuka Mincho Pr6N B" pitchFamily="18" charset="-128"/>
              </a:rPr>
              <a:t>God is </a:t>
            </a:r>
            <a:r>
              <a:rPr lang="en-US" sz="5400" b="1" u="sng" dirty="0">
                <a:latin typeface="Kozuka Mincho Pr6N B" pitchFamily="18" charset="-128"/>
                <a:ea typeface="Kozuka Mincho Pr6N B" pitchFamily="18" charset="-128"/>
              </a:rPr>
              <a:t>Not</a:t>
            </a:r>
            <a:r>
              <a:rPr lang="en-US" sz="5400" b="1" dirty="0">
                <a:latin typeface="Kozuka Mincho Pr6N B" pitchFamily="18" charset="-128"/>
                <a:ea typeface="Kozuka Mincho Pr6N B" pitchFamily="18" charset="-128"/>
              </a:rPr>
              <a:t> Going to Save You Unless You “Obey the Gospel of Our Lord Jesus Christ” &amp; “Know” Him</a:t>
            </a:r>
            <a:endParaRPr lang="en-US" sz="8800" b="1" dirty="0">
              <a:latin typeface="Kozuka Mincho Pr6N B" pitchFamily="18" charset="-128"/>
              <a:ea typeface="Kozuka Mincho Pr6N B" pitchFamily="18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905000"/>
          </a:xfrm>
        </p:spPr>
        <p:txBody>
          <a:bodyPr/>
          <a:lstStyle/>
          <a:p>
            <a:pPr>
              <a:buNone/>
            </a:pPr>
            <a:r>
              <a:rPr lang="en-US" sz="4800" dirty="0">
                <a:latin typeface="Kozuka Mincho Pr6N B" pitchFamily="18" charset="-128"/>
                <a:ea typeface="Kozuka Mincho Pr6N B" pitchFamily="18" charset="-128"/>
              </a:rPr>
              <a:t>2 Thessalonians 1:7-9</a:t>
            </a:r>
          </a:p>
          <a:p>
            <a:pPr>
              <a:buNone/>
            </a:pPr>
            <a:r>
              <a:rPr lang="en-US" sz="4800" dirty="0">
                <a:latin typeface="Kozuka Mincho Pr6N B" pitchFamily="18" charset="-128"/>
                <a:ea typeface="Kozuka Mincho Pr6N B" pitchFamily="18" charset="-128"/>
              </a:rPr>
              <a:t>1 John 2:3-5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4117975"/>
          </a:xfrm>
        </p:spPr>
        <p:txBody>
          <a:bodyPr/>
          <a:lstStyle/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 </a:t>
            </a:r>
            <a:r>
              <a:rPr lang="en-US" sz="11500" b="1" dirty="0">
                <a:latin typeface="Kozuka Mincho Pr6N B" pitchFamily="18" charset="-128"/>
                <a:ea typeface="Kozuka Mincho Pr6N B" pitchFamily="18" charset="-128"/>
              </a:rPr>
              <a:t>Things God Is Not</a:t>
            </a:r>
          </a:p>
        </p:txBody>
      </p:sp>
    </p:spTree>
  </p:cSld>
  <p:clrMapOvr>
    <a:masterClrMapping/>
  </p:clrMapOvr>
  <p:transition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Kozuka Mincho Pr6N B" pitchFamily="18" charset="-128"/>
                <a:ea typeface="Kozuka Mincho Pr6N B" pitchFamily="18" charset="-128"/>
              </a:rPr>
              <a:t>God is Not a Respecter of Persons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“Unconditional Election &amp; Reprobation”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“God established... Those whom he long before determined once for all to receive into salvation, &amp; those whom,.. He would devote to destruction...” (Institutes of the Christian Religion, John Calvin, III, xxi.7)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Acts 10:34,35 “no partiality”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Romans 2:11  “no partiality with God”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Kozuka Mincho Pr6N B" pitchFamily="18" charset="-128"/>
                <a:ea typeface="Kozuka Mincho Pr6N B" pitchFamily="18" charset="-128"/>
              </a:rPr>
              <a:t>God is Not a Respecter of Persons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2 Thessalonians 2:13,14 “called you by our gospel,”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Romans 10:17 “faith by hearing the word of God”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Matthew 28:19-20 “make disciples of all the nations…”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Mark 16:15,16; Luke 8:11-15; James 1:21)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1 Peter 1:22-25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Kozuka Mincho Pr6N B" pitchFamily="18" charset="-128"/>
                <a:ea typeface="Kozuka Mincho Pr6N B" pitchFamily="18" charset="-128"/>
              </a:rPr>
              <a:t>God is Not a Respecter of Persons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2 Thessalonians 2:13,14 “called you by our gospel,”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Romans 10:17 “faith by hearing the word of God”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Matthew 28:19-20 “make disciples of all the nations…”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Mark 16:15,16; Luke 8:11-15; James 1:21)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1 Peter 1:22-25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Kozuka Mincho Pr6N B" pitchFamily="18" charset="-128"/>
                <a:ea typeface="Kozuka Mincho Pr6N B" pitchFamily="18" charset="-128"/>
              </a:rPr>
              <a:t>God is Not a Respecter of Persons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He Requires the Same of All Men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Romans 2:5-11 “..the righteous judgment of God, 6 who "will render to each one according to his deeds": 7 eternal life…--indignation and wrath, 9 tribulation and anguish, on every soul of man who does evil, of the Jew first and also of the Greek;.. 11 For there is no partiality with God.”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US" sz="6000" b="1" dirty="0">
                <a:latin typeface="Kozuka Mincho Pr6N B" pitchFamily="18" charset="-128"/>
                <a:ea typeface="Kozuka Mincho Pr6N B" pitchFamily="18" charset="-128"/>
              </a:rPr>
              <a:t>God is Not Like a 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Psalm 50:21 “you thought I was altogether like you..”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God is Not Human – Numbers 23:19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God IS Spirit – John 4:24; Luke 24:39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Isaiah 55:8,9 God’s Ways &amp; Thoughts Far Above Man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z="6000" b="1" dirty="0">
                <a:latin typeface="Kozuka Mincho Pr6N B" pitchFamily="18" charset="-128"/>
                <a:ea typeface="Kozuka Mincho Pr6N B" pitchFamily="18" charset="-128"/>
              </a:rPr>
              <a:t>God is Not Mocked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“to ridicule in a sneering &amp; contemptuous way”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Job 13:9 “Can you mock Him as one mocks a man?”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NO!  Galatians 6:7 “God is not One to be ridiculed.” (UBS Greek-English Lexicon)</a:t>
            </a:r>
          </a:p>
          <a:p>
            <a:r>
              <a:rPr lang="en-US" sz="3600" dirty="0">
                <a:latin typeface="Kozuka Mincho Pr6N B" pitchFamily="18" charset="-128"/>
                <a:ea typeface="Kozuka Mincho Pr6N B" pitchFamily="18" charset="-128"/>
              </a:rPr>
              <a:t>Hebrews 1:1,2; 2:1-4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b="1" dirty="0">
                <a:latin typeface="Kozuka Mincho Pr6N B" pitchFamily="18" charset="-128"/>
                <a:ea typeface="Kozuka Mincho Pr6N B" pitchFamily="18" charset="-128"/>
              </a:rPr>
              <a:t>God is Not The Cause of Confusion</a:t>
            </a:r>
            <a:endParaRPr lang="en-US" sz="7200" b="1" dirty="0">
              <a:latin typeface="Kozuka Mincho Pr6N B" pitchFamily="18" charset="-128"/>
              <a:ea typeface="Kozuka Mincho Pr6N B" pitchFamily="18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1 Corinthians 14:33 “not the author of confusion but of peace..”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Confusion the result of: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Envy &amp; Self-Seeking – James 3:12-17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False Teaching – Matthew 15:7-9,14,12,13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Psalm 133:1; John 17:20,21</a:t>
            </a:r>
          </a:p>
          <a:p>
            <a:r>
              <a:rPr lang="en-US" dirty="0">
                <a:latin typeface="Kozuka Mincho Pr6N B" pitchFamily="18" charset="-128"/>
                <a:ea typeface="Kozuka Mincho Pr6N B" pitchFamily="18" charset="-128"/>
              </a:rPr>
              <a:t>1 Corinthians 1:10; Ephesians 4:1-6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091">
  <a:themeElements>
    <a:clrScheme name="master 1">
      <a:dk1>
        <a:srgbClr val="C0C0C0"/>
      </a:dk1>
      <a:lt1>
        <a:srgbClr val="FFFFFF"/>
      </a:lt1>
      <a:dk2>
        <a:srgbClr val="000099"/>
      </a:dk2>
      <a:lt2>
        <a:srgbClr val="CCECFF"/>
      </a:lt2>
      <a:accent1>
        <a:srgbClr val="FF3399"/>
      </a:accent1>
      <a:accent2>
        <a:srgbClr val="99CCFF"/>
      </a:accent2>
      <a:accent3>
        <a:srgbClr val="AAAACA"/>
      </a:accent3>
      <a:accent4>
        <a:srgbClr val="DADADA"/>
      </a:accent4>
      <a:accent5>
        <a:srgbClr val="FFADCA"/>
      </a:accent5>
      <a:accent6>
        <a:srgbClr val="8AB9E7"/>
      </a:accent6>
      <a:hlink>
        <a:srgbClr val="FF5050"/>
      </a:hlink>
      <a:folHlink>
        <a:srgbClr val="FFFF99"/>
      </a:folHlink>
    </a:clrScheme>
    <a:fontScheme name="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lormaster">
  <a:themeElements>
    <a:clrScheme name="">
      <a:dk1>
        <a:srgbClr val="000000"/>
      </a:dk1>
      <a:lt1>
        <a:srgbClr val="000099"/>
      </a:lt1>
      <a:dk2>
        <a:srgbClr val="003399"/>
      </a:dk2>
      <a:lt2>
        <a:srgbClr val="C0C0C0"/>
      </a:lt2>
      <a:accent1>
        <a:srgbClr val="FF3399"/>
      </a:accent1>
      <a:accent2>
        <a:srgbClr val="99CCFF"/>
      </a:accent2>
      <a:accent3>
        <a:srgbClr val="AAAACA"/>
      </a:accent3>
      <a:accent4>
        <a:srgbClr val="000000"/>
      </a:accent4>
      <a:accent5>
        <a:srgbClr val="FFADCA"/>
      </a:accent5>
      <a:accent6>
        <a:srgbClr val="8AB9E7"/>
      </a:accent6>
      <a:hlink>
        <a:srgbClr val="FF5050"/>
      </a:hlink>
      <a:folHlink>
        <a:srgbClr val="FFFF99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1091</Template>
  <TotalTime>88</TotalTime>
  <Words>636</Words>
  <Application>Microsoft Office PowerPoint</Application>
  <PresentationFormat>On-screen Show (4:3)</PresentationFormat>
  <Paragraphs>67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Kozuka Mincho Pr6N B</vt:lpstr>
      <vt:lpstr>Arial</vt:lpstr>
      <vt:lpstr>1091</vt:lpstr>
      <vt:lpstr>1_colormaster</vt:lpstr>
      <vt:lpstr>PowerPoint Presentation</vt:lpstr>
      <vt:lpstr> Things God Is Not</vt:lpstr>
      <vt:lpstr>God is Not a Respecter of Persons</vt:lpstr>
      <vt:lpstr>God is Not a Respecter of Persons</vt:lpstr>
      <vt:lpstr>God is Not a Respecter of Persons</vt:lpstr>
      <vt:lpstr>God is Not a Respecter of Persons</vt:lpstr>
      <vt:lpstr>God is Not Like a Man</vt:lpstr>
      <vt:lpstr>God is Not Mocked</vt:lpstr>
      <vt:lpstr>God is Not The Cause of Confusion</vt:lpstr>
      <vt:lpstr>God is Not Tempted by Evil</vt:lpstr>
      <vt:lpstr>God is Not The God of The Dead</vt:lpstr>
      <vt:lpstr>God is Not One to Forget</vt:lpstr>
      <vt:lpstr>God is Not Ashamed to be Called Our God</vt:lpstr>
      <vt:lpstr>God is Not Impatient</vt:lpstr>
      <vt:lpstr>God is Not Going to Save You Unless You “Obey the Gospel of Our Lord Jesus Christ” &amp; “Know” Him</vt:lpstr>
    </vt:vector>
  </TitlesOfParts>
  <Company>Blue Worx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God Is Not</dc:title>
  <dc:creator>Gailen Evans</dc:creator>
  <cp:lastModifiedBy>Paula Morris</cp:lastModifiedBy>
  <cp:revision>19</cp:revision>
  <dcterms:created xsi:type="dcterms:W3CDTF">2011-04-23T03:38:36Z</dcterms:created>
  <dcterms:modified xsi:type="dcterms:W3CDTF">2017-04-02T04:53:55Z</dcterms:modified>
</cp:coreProperties>
</file>