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58" r:id="rId3"/>
    <p:sldId id="277" r:id="rId4"/>
    <p:sldId id="267" r:id="rId5"/>
    <p:sldId id="261" r:id="rId6"/>
    <p:sldId id="265" r:id="rId7"/>
    <p:sldId id="273" r:id="rId8"/>
    <p:sldId id="260" r:id="rId9"/>
    <p:sldId id="274" r:id="rId10"/>
    <p:sldId id="263" r:id="rId11"/>
    <p:sldId id="262" r:id="rId12"/>
    <p:sldId id="275" r:id="rId13"/>
    <p:sldId id="264" r:id="rId14"/>
    <p:sldId id="276" r:id="rId15"/>
    <p:sldId id="266" r:id="rId16"/>
    <p:sldId id="272" r:id="rId17"/>
    <p:sldId id="268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4EE"/>
    <a:srgbClr val="CC3300"/>
    <a:srgbClr val="003366"/>
    <a:srgbClr val="2A99EC"/>
    <a:srgbClr val="FFFFFF"/>
    <a:srgbClr val="6B8ED3"/>
    <a:srgbClr val="000000"/>
    <a:srgbClr val="666633"/>
    <a:srgbClr val="FFF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6"/>
    <p:restoredTop sz="94388" autoAdjust="0"/>
  </p:normalViewPr>
  <p:slideViewPr>
    <p:cSldViewPr showGuides="1">
      <p:cViewPr varScale="1">
        <p:scale>
          <a:sx n="66" d="100"/>
          <a:sy n="66" d="100"/>
        </p:scale>
        <p:origin x="63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70629-F7A1-D648-9A85-F3F4869B3637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27FB5-789A-114B-8ED6-254C0029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27FB5-789A-114B-8ED6-254C002930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2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016000" y="4038600"/>
            <a:ext cx="103632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828800" y="5105400"/>
            <a:ext cx="85344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42F20D-354F-42E2-BF6F-967FBFD2B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2761E-2DBE-4A3D-986A-85599D7B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3233B-6A04-43A9-9066-0BB21C1DC8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73304-550F-413B-B2F0-33F10910E2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0A90C-8061-4B1B-BA74-0CD09D2EC8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89A39-5D83-4F40-BA78-B35EF35BB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8313B-E46E-4DD7-AEEC-CF8CC7F88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24B96-F720-4F2D-9B1C-1B7D7531DD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48376-235A-45AD-86DD-0264585F20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975BE-C33B-412A-B103-F242A3D26D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C5A8E-8569-4E81-AA0A-A88FC96985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8683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1"/>
            <a:ext cx="109728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77001"/>
            <a:ext cx="386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095549-4CEB-480E-824B-12A4FB9745E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223"/>
          <a:stretch/>
        </p:blipFill>
        <p:spPr>
          <a:xfrm>
            <a:off x="108857" y="3200400"/>
            <a:ext cx="11974286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black">
          <a:xfrm>
            <a:off x="1752600" y="381000"/>
            <a:ext cx="8686800" cy="1143000"/>
          </a:xfrm>
          <a:prstGeom prst="rect">
            <a:avLst/>
          </a:prstGeom>
          <a:solidFill>
            <a:srgbClr val="6B8ED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Revelation 14:7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“Fear  God  and  give  glory  to  Him  . . .”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905000" y="806450"/>
            <a:ext cx="1600200" cy="641350"/>
          </a:xfrm>
          <a:prstGeom prst="rect">
            <a:avLst/>
          </a:prstGeom>
          <a:solidFill>
            <a:srgbClr val="6B8ED3"/>
          </a:solidFill>
          <a:ln w="19050">
            <a:solidFill>
              <a:srgbClr val="6B8ED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phobeo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505200" y="2057400"/>
            <a:ext cx="6096000" cy="2678113"/>
          </a:xfrm>
          <a:prstGeom prst="rect">
            <a:avLst/>
          </a:prstGeom>
          <a:solidFill>
            <a:srgbClr val="6B8ED3"/>
          </a:solidFill>
          <a:ln w="38100">
            <a:solidFill>
              <a:srgbClr val="6B8ED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THAYER:</a:t>
            </a:r>
          </a:p>
          <a:p>
            <a:pPr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“To fear, be afraid, to be struck with fear, to be seized with alarm, to </a:t>
            </a:r>
            <a:r>
              <a:rPr lang="en-US" sz="28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reverence</a:t>
            </a: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venerate, to treat with deference or </a:t>
            </a:r>
            <a:r>
              <a:rPr lang="en-US" sz="28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reverential</a:t>
            </a: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obedience.”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0313 0.1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524000" y="3398839"/>
            <a:ext cx="9144000" cy="1616075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C0"/>
                  </a:outerShdw>
                </a:effectLst>
                <a:latin typeface="Arial" charset="0"/>
              </a:rPr>
              <a:t>2 Sam 6:7</a:t>
            </a:r>
          </a:p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C0"/>
                  </a:outerShdw>
                </a:effectLst>
                <a:latin typeface="Arial" charset="0"/>
              </a:rPr>
              <a:t>And the anger of the LORD burned against Uzzah, and God struck him down there for his </a:t>
            </a:r>
            <a:r>
              <a:rPr lang="en-US" sz="2500" b="1" u="sng" dirty="0">
                <a:solidFill>
                  <a:srgbClr val="FFFF00"/>
                </a:solidFill>
                <a:latin typeface="Arial" charset="0"/>
              </a:rPr>
              <a:t>irreverence</a:t>
            </a:r>
            <a:r>
              <a:rPr lang="en-US" sz="2500" b="1" dirty="0">
                <a:effectLst>
                  <a:outerShdw blurRad="38100" dist="38100" dir="2700000" algn="tl">
                    <a:srgbClr val="0000C0"/>
                  </a:outerShdw>
                </a:effectLst>
                <a:latin typeface="Arial" charset="0"/>
              </a:rPr>
              <a:t>; and he died there by the ark of God. (NASB)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029200" y="228600"/>
            <a:ext cx="2819400" cy="2667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579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Lord reigns; </a:t>
            </a:r>
            <a:r>
              <a:rPr lang="en-US" sz="2400" b="1" u="sng" dirty="0"/>
              <a:t>let the peoples tremble</a:t>
            </a:r>
            <a:r>
              <a:rPr lang="en-US" sz="2400" b="1" dirty="0"/>
              <a:t>! He dwells between the cherubim; let the earth be moved! The Lord is great in Zion, and He is high above all the peoples. Let them praise </a:t>
            </a:r>
            <a:r>
              <a:rPr lang="en-US" sz="2400" b="1" u="sng" dirty="0"/>
              <a:t>Your great and awesome name—He is holy</a:t>
            </a:r>
            <a:r>
              <a:rPr lang="en-US" sz="2400" b="1" dirty="0"/>
              <a:t>. (Psa 99:1-3)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15240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 has sent redemption to His people;</a:t>
            </a:r>
            <a:br>
              <a:rPr lang="en-US" sz="2400" b="1" dirty="0"/>
            </a:br>
            <a:r>
              <a:rPr lang="en-US" sz="2400" b="1" dirty="0"/>
              <a:t>He has commanded His covenant forever: </a:t>
            </a:r>
            <a:r>
              <a:rPr lang="en-US" sz="2400" b="1" u="sng" dirty="0"/>
              <a:t>Holy and awesome is His name</a:t>
            </a:r>
            <a:r>
              <a:rPr lang="en-US" sz="2400" b="1" dirty="0"/>
              <a:t>. (Psa 111:9)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2700" y="193554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God is greatly to be </a:t>
            </a:r>
            <a:r>
              <a:rPr lang="en-US" sz="2400" b="1" u="sng" dirty="0"/>
              <a:t>feared</a:t>
            </a:r>
            <a:r>
              <a:rPr lang="en-US" sz="2400" b="1" dirty="0"/>
              <a:t> in the assembly of the saints, and to be </a:t>
            </a:r>
            <a:r>
              <a:rPr lang="en-US" sz="2400" b="1" u="sng" dirty="0"/>
              <a:t>held in reverence</a:t>
            </a:r>
            <a:r>
              <a:rPr lang="en-US" sz="2400" b="1" dirty="0"/>
              <a:t> by all those around Him. (Psa 89:7)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47408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the year that King Uzziah died, I saw the Lord sitting on a throne, high and lifted up, and the train of His robe filled the temple. Above it stood seraphim; each one had six wings: with two he covered his face, with two he covered his feet, and with two he flew. And one cried to another and said: </a:t>
            </a:r>
            <a:r>
              <a:rPr lang="en-US" sz="2400" b="1" u="sng" dirty="0"/>
              <a:t>Holy, holy, holy is the Lord of hosts</a:t>
            </a:r>
            <a:r>
              <a:rPr lang="en-US" sz="2400" b="1" dirty="0"/>
              <a:t>; the whole earth is full of His glory! . (Isa 6:1-3)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5703837"/>
            <a:ext cx="1203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Therefore, since we are receiving a kingdom which cannot be shaken, let us have grace, by which we may serve God acceptably with </a:t>
            </a:r>
            <a:r>
              <a:rPr lang="en-US" sz="2400" b="1" u="sng" dirty="0"/>
              <a:t>reverence and godly fear</a:t>
            </a:r>
            <a:r>
              <a:rPr lang="en-US" sz="2400" b="1" dirty="0"/>
              <a:t>. (Heb 12:28)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black">
          <a:xfrm>
            <a:off x="1752600" y="4114800"/>
            <a:ext cx="8686800" cy="1143000"/>
          </a:xfrm>
          <a:prstGeom prst="rect">
            <a:avLst/>
          </a:prstGeom>
          <a:solidFill>
            <a:srgbClr val="6B8ED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Revelation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14:7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“Fear  God  and  give  glory  to  Him  . . 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711404"/>
            <a:ext cx="10134600" cy="1107996"/>
          </a:xfrm>
          <a:prstGeom prst="rect">
            <a:avLst/>
          </a:prstGeom>
          <a:solidFill>
            <a:srgbClr val="003366">
              <a:alpha val="69804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3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To God’s Majestic Essence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8700" y="3387804"/>
            <a:ext cx="10134600" cy="1107996"/>
          </a:xfrm>
          <a:prstGeom prst="rect">
            <a:avLst/>
          </a:prstGeom>
          <a:solidFill>
            <a:srgbClr val="003366">
              <a:alpha val="69804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3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To God’s Incredible Power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8700" y="5064204"/>
            <a:ext cx="10248900" cy="1107996"/>
          </a:xfrm>
          <a:prstGeom prst="rect">
            <a:avLst/>
          </a:prstGeom>
          <a:solidFill>
            <a:srgbClr val="003366">
              <a:alpha val="69804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3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To God’s  Amazing Mercy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 b="17794"/>
          <a:stretch/>
        </p:blipFill>
        <p:spPr>
          <a:xfrm>
            <a:off x="1072897" y="96798"/>
            <a:ext cx="10046208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 b="24099"/>
          <a:stretch/>
        </p:blipFill>
        <p:spPr>
          <a:xfrm>
            <a:off x="37454" y="4617203"/>
            <a:ext cx="6900672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190" y="5306604"/>
            <a:ext cx="5791200" cy="830997"/>
          </a:xfrm>
          <a:prstGeom prst="rect">
            <a:avLst/>
          </a:prstGeom>
          <a:solidFill>
            <a:srgbClr val="FFFFFF">
              <a:alpha val="52157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rgbClr val="003366"/>
                </a:solidFill>
              </a:rPr>
              <a:t>Revelation 14:7</a:t>
            </a:r>
          </a:p>
          <a:p>
            <a:pPr algn="ctr"/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rgbClr val="003366"/>
                </a:solidFill>
              </a:rPr>
              <a:t>“Fear God and give glory to Him . . .”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36937"/>
            <a:ext cx="10058400" cy="1325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21393 -0.70093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350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25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81000" y="455622"/>
            <a:ext cx="11430000" cy="5521512"/>
          </a:xfrm>
          <a:prstGeom prst="rect">
            <a:avLst/>
          </a:prstGeom>
          <a:solidFill>
            <a:srgbClr val="2A99EC">
              <a:alpha val="40392"/>
            </a:srgbClr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glow rad="762000">
              <a:srgbClr val="003366">
                <a:alpha val="2000"/>
              </a:srgb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C0"/>
                  </a:outerShdw>
                </a:effectLst>
                <a:latin typeface="Arial" charset="0"/>
              </a:rPr>
              <a:t>Genesis 1:</a:t>
            </a:r>
          </a:p>
          <a:p>
            <a:pPr>
              <a:lnSpc>
                <a:spcPct val="105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C0"/>
                  </a:outerShdw>
                </a:effectLst>
                <a:latin typeface="Arial" charset="0"/>
              </a:rPr>
              <a:t>1	In the beginning God created the heavens and the earth.</a:t>
            </a:r>
          </a:p>
          <a:p>
            <a:pPr>
              <a:lnSpc>
                <a:spcPct val="105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C0"/>
                  </a:outerShdw>
                </a:effectLst>
                <a:latin typeface="Arial" charset="0"/>
              </a:rPr>
              <a:t>2	The earth was without form, and void; and darkness was on the face of the deep. And the Spirit of God was hovering over the face of the waters.</a:t>
            </a:r>
          </a:p>
        </p:txBody>
      </p:sp>
    </p:spTree>
    <p:extLst>
      <p:ext uri="{BB962C8B-B14F-4D97-AF65-F5344CB8AC3E}">
        <p14:creationId xmlns:p14="http://schemas.microsoft.com/office/powerpoint/2010/main" val="730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theme/theme1.xml><?xml version="1.0" encoding="utf-8"?>
<a:theme xmlns:a="http://schemas.openxmlformats.org/drawingml/2006/main" name="Sample presentation slides">
  <a:themeElements>
    <a:clrScheme name="Sample presentation slides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Sample presentation slide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presentation slides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</Template>
  <TotalTime>770</TotalTime>
  <Words>347</Words>
  <Application>Microsoft Office PowerPoint</Application>
  <PresentationFormat>Widescreen</PresentationFormat>
  <Paragraphs>23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Monotype Corsiva</vt:lpstr>
      <vt:lpstr>Times New Roman</vt:lpstr>
      <vt:lpstr>Sample presentation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Danville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Reverence</dc:title>
  <dc:subject/>
  <dc:creator>JR Bronger</dc:creator>
  <cp:keywords/>
  <dc:description/>
  <cp:lastModifiedBy>Thomas Thornhill</cp:lastModifiedBy>
  <cp:revision>60</cp:revision>
  <dcterms:created xsi:type="dcterms:W3CDTF">2008-02-05T14:24:16Z</dcterms:created>
  <dcterms:modified xsi:type="dcterms:W3CDTF">2016-10-01T21:56:57Z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TC011368011033</vt:lpwstr>
  </property>
</Properties>
</file>