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9" r:id="rId2"/>
    <p:sldId id="289" r:id="rId3"/>
    <p:sldId id="283" r:id="rId4"/>
    <p:sldId id="266" r:id="rId5"/>
    <p:sldId id="285" r:id="rId6"/>
    <p:sldId id="284" r:id="rId7"/>
    <p:sldId id="286" r:id="rId8"/>
    <p:sldId id="287" r:id="rId9"/>
    <p:sldId id="290" r:id="rId10"/>
    <p:sldId id="271" r:id="rId11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7030A0"/>
    <a:srgbClr val="FFFFFF"/>
    <a:srgbClr val="FF0000"/>
    <a:srgbClr val="FFE983"/>
    <a:srgbClr val="63140D"/>
    <a:srgbClr val="CC3300"/>
    <a:srgbClr val="FFFF00"/>
    <a:srgbClr val="0000C0"/>
    <a:srgbClr val="6B8E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704"/>
    <p:restoredTop sz="94388" autoAdjust="0"/>
  </p:normalViewPr>
  <p:slideViewPr>
    <p:cSldViewPr showGuides="1">
      <p:cViewPr varScale="1">
        <p:scale>
          <a:sx n="75" d="100"/>
          <a:sy n="75" d="100"/>
        </p:scale>
        <p:origin x="192" y="50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609B39-9DFC-C440-8813-9A42CCC52E99}" type="datetimeFigureOut">
              <a:rPr lang="en-US" smtClean="0"/>
              <a:t>9/12/16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403F26-53BB-E14B-AF2D-B69F530E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239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627FB5-789A-114B-8ED6-254C002930B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178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lt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black">
          <a:xfrm>
            <a:off x="1016000" y="4038600"/>
            <a:ext cx="10363200" cy="990600"/>
          </a:xfrm>
          <a:effectLst>
            <a:outerShdw dist="53882" dir="2700000" algn="ctr" rotWithShape="0">
              <a:srgbClr val="000000"/>
            </a:outerShdw>
          </a:effectLst>
        </p:spPr>
        <p:txBody>
          <a:bodyPr/>
          <a:lstStyle>
            <a:lvl1pPr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828800" y="5105400"/>
            <a:ext cx="8534400" cy="685800"/>
          </a:xfrm>
        </p:spPr>
        <p:txBody>
          <a:bodyPr/>
          <a:lstStyle>
            <a:lvl1pPr marL="0" indent="0" algn="ctr">
              <a:buFontTx/>
              <a:buNone/>
              <a:defRPr sz="28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black"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black"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black"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4FEB4E72-A043-4A9A-B8C0-6FBA1F4CB2D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41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F80397-6AB6-4961-8E44-ED57C8D1B21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83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7284E6-F7E6-47EC-B1BE-57BC54CC23A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483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295401"/>
            <a:ext cx="5384800" cy="4830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295401"/>
            <a:ext cx="5384800" cy="4830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A29959-DFCA-4DF9-A83A-74A297D5157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084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802C23-85ED-4DC9-88A0-013AB8F798E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98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E38FD8-CE09-4F4B-8100-181FE6F952D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24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3C2729-3AAC-40C4-8C2B-307CECDAC2B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8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F2C139-A34A-4495-BD8A-46DB1D42A0B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151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749A8C-D5B9-4FC0-A8AA-EEA82FFAB6E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42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FF2B94-7928-4E3A-8FFB-42553B292D7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83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5692C2-D1DC-4776-A8B4-9A494D7881B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493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868362"/>
          </a:xfrm>
          <a:prstGeom prst="rect">
            <a:avLst/>
          </a:prstGeom>
          <a:noFill/>
          <a:ln>
            <a:noFill/>
          </a:ln>
          <a:effectLst>
            <a:outerShdw dist="71842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295401"/>
            <a:ext cx="10972800" cy="483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477001"/>
            <a:ext cx="2844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477001"/>
            <a:ext cx="3860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477001"/>
            <a:ext cx="2844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E72739A-B7AE-4CB3-9E92-29F37D087D6B}" type="slidenum">
              <a:rPr lang="en-US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7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4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4" Type="http://schemas.openxmlformats.org/officeDocument/2006/relationships/image" Target="../media/image14.jpeg"/><Relationship Id="rId5" Type="http://schemas.openxmlformats.org/officeDocument/2006/relationships/image" Target="../media/image15.jpeg"/><Relationship Id="rId6" Type="http://schemas.openxmlformats.org/officeDocument/2006/relationships/image" Target="../media/image16.png"/><Relationship Id="rId7" Type="http://schemas.openxmlformats.org/officeDocument/2006/relationships/image" Target="../media/image17.png"/><Relationship Id="rId8" Type="http://schemas.openxmlformats.org/officeDocument/2006/relationships/image" Target="../media/image18.png"/><Relationship Id="rId9" Type="http://schemas.openxmlformats.org/officeDocument/2006/relationships/image" Target="../media/image19.jpeg"/><Relationship Id="rId10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4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16" b="24099"/>
          <a:stretch/>
        </p:blipFill>
        <p:spPr>
          <a:xfrm>
            <a:off x="37454" y="4617203"/>
            <a:ext cx="6900672" cy="22098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92190" y="5306604"/>
            <a:ext cx="5791200" cy="830997"/>
          </a:xfrm>
          <a:prstGeom prst="rect">
            <a:avLst/>
          </a:prstGeom>
          <a:solidFill>
            <a:srgbClr val="FFFFFF">
              <a:alpha val="52157"/>
            </a:srgbClr>
          </a:solidFill>
          <a:effectLst>
            <a:softEdge rad="508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n>
                  <a:solidFill>
                    <a:srgbClr val="0000C0">
                      <a:lumMod val="20000"/>
                      <a:lumOff val="80000"/>
                    </a:srgbClr>
                  </a:solidFill>
                </a:ln>
                <a:solidFill>
                  <a:srgbClr val="003366"/>
                </a:solidFill>
              </a:rPr>
              <a:t>Revelation 14:7</a:t>
            </a:r>
          </a:p>
          <a:p>
            <a:pPr algn="ctr"/>
            <a:r>
              <a:rPr lang="en-US" sz="2400" b="1" dirty="0" smtClean="0">
                <a:ln>
                  <a:solidFill>
                    <a:srgbClr val="0000C0">
                      <a:lumMod val="20000"/>
                      <a:lumOff val="80000"/>
                    </a:srgbClr>
                  </a:solidFill>
                </a:ln>
                <a:solidFill>
                  <a:srgbClr val="003366"/>
                </a:solidFill>
              </a:rPr>
              <a:t>“Fear God and give glory to Him . . .”</a:t>
            </a:r>
            <a:endParaRPr lang="en-US" sz="2400" b="1" dirty="0">
              <a:ln>
                <a:solidFill>
                  <a:srgbClr val="0000C0">
                    <a:lumMod val="20000"/>
                    <a:lumOff val="80000"/>
                  </a:srgbClr>
                </a:solidFill>
              </a:ln>
              <a:solidFill>
                <a:srgbClr val="003366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8"/>
          <a:stretch/>
        </p:blipFill>
        <p:spPr>
          <a:xfrm>
            <a:off x="241300" y="3886200"/>
            <a:ext cx="11709400" cy="2403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49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7.40741E-7 L 0.21393 -0.70093 " pathEditMode="relative" rAng="0" ptsTypes="AA">
                                      <p:cBhvr>
                                        <p:cTn id="2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90" y="-3504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" presetClass="emph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2" dur="2500" fill="hold"/>
                                        <p:tgtEl>
                                          <p:spTgt spid="9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52600" y="1295400"/>
            <a:ext cx="8686800" cy="5257800"/>
          </a:xfrm>
          <a:prstGeom prst="roundRect">
            <a:avLst/>
          </a:prstGeom>
          <a:solidFill>
            <a:srgbClr val="63140D">
              <a:alpha val="60000"/>
            </a:srgbClr>
          </a:solidFill>
          <a:ln>
            <a:noFill/>
          </a:ln>
          <a:effectLst>
            <a:glow rad="228600">
              <a:srgbClr val="63140D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black">
          <a:xfrm>
            <a:off x="1752600" y="76200"/>
            <a:ext cx="8686800" cy="1143000"/>
          </a:xfrm>
          <a:prstGeom prst="rect">
            <a:avLst/>
          </a:prstGeom>
          <a:solidFill>
            <a:srgbClr val="63140D">
              <a:alpha val="69804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63500"/>
          </a:effectLst>
        </p:spPr>
        <p:txBody>
          <a:bodyPr/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r>
              <a:rPr lang="en-US" sz="3600" b="1" dirty="0" smtClean="0">
                <a:latin typeface="Times New Roman" pitchFamily="18" charset="0"/>
              </a:rPr>
              <a:t>Revelation </a:t>
            </a:r>
            <a:r>
              <a:rPr lang="en-US" sz="3600" b="1" dirty="0">
                <a:latin typeface="Times New Roman" pitchFamily="18" charset="0"/>
              </a:rPr>
              <a:t>14:7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r>
              <a:rPr lang="en-US" sz="3600" b="1" i="1" dirty="0">
                <a:latin typeface="Times New Roman" pitchFamily="18" charset="0"/>
              </a:rPr>
              <a:t>“Fear  God  and  give  glory  to  Him  . . .”</a:t>
            </a:r>
          </a:p>
        </p:txBody>
      </p:sp>
      <p:sp>
        <p:nvSpPr>
          <p:cNvPr id="6" name="Text Box 23"/>
          <p:cNvSpPr txBox="1">
            <a:spLocks noChangeArrowheads="1"/>
          </p:cNvSpPr>
          <p:nvPr/>
        </p:nvSpPr>
        <p:spPr bwMode="auto">
          <a:xfrm>
            <a:off x="1790700" y="3429001"/>
            <a:ext cx="8610600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Hebrews </a:t>
            </a:r>
            <a:r>
              <a:rPr lang="en-US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12:28-29</a:t>
            </a:r>
          </a:p>
          <a:p>
            <a:pPr algn="ctr">
              <a:defRPr/>
            </a:pPr>
            <a:r>
              <a:rPr lang="en-US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Therefore, since we are receiving a kingdom which cannot be shaken, let us have grace, by which we may serve God acceptably with </a:t>
            </a:r>
            <a:r>
              <a:rPr lang="en-US" sz="3200" b="1" u="sng" dirty="0">
                <a:solidFill>
                  <a:srgbClr val="FFE98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reverence</a:t>
            </a:r>
            <a:r>
              <a:rPr lang="en-US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and </a:t>
            </a:r>
            <a:r>
              <a:rPr lang="en-US" sz="3200" b="1" u="sng" dirty="0">
                <a:solidFill>
                  <a:srgbClr val="FFE98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godly fear</a:t>
            </a:r>
            <a:r>
              <a:rPr lang="en-US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. For our God is a consuming fire.</a:t>
            </a:r>
          </a:p>
        </p:txBody>
      </p:sp>
      <p:sp>
        <p:nvSpPr>
          <p:cNvPr id="7" name="Text Box 44"/>
          <p:cNvSpPr txBox="1">
            <a:spLocks noChangeArrowheads="1"/>
          </p:cNvSpPr>
          <p:nvPr/>
        </p:nvSpPr>
        <p:spPr bwMode="auto">
          <a:xfrm>
            <a:off x="1866900" y="1447800"/>
            <a:ext cx="84582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Psalm 95:6</a:t>
            </a:r>
          </a:p>
          <a:p>
            <a:pPr algn="ctr">
              <a:defRPr/>
            </a:pPr>
            <a:r>
              <a:rPr lang="en-US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Oh come, let us worship and </a:t>
            </a:r>
            <a:r>
              <a:rPr lang="en-US" sz="3200" b="1" u="sng" dirty="0">
                <a:solidFill>
                  <a:srgbClr val="FFE98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bow down</a:t>
            </a:r>
            <a:r>
              <a:rPr lang="en-US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; let us </a:t>
            </a:r>
            <a:r>
              <a:rPr lang="en-US" sz="3200" b="1" u="sng" dirty="0">
                <a:solidFill>
                  <a:srgbClr val="FFE98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kneel before </a:t>
            </a:r>
            <a:r>
              <a:rPr lang="en-US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the LORD our Maker.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15"/>
          <p:cNvSpPr txBox="1">
            <a:spLocks noChangeArrowheads="1"/>
          </p:cNvSpPr>
          <p:nvPr/>
        </p:nvSpPr>
        <p:spPr bwMode="auto">
          <a:xfrm>
            <a:off x="1524000" y="2438401"/>
            <a:ext cx="9144000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Luke 23:</a:t>
            </a:r>
          </a:p>
          <a:p>
            <a:pPr algn="ctr">
              <a:defRPr/>
            </a:pPr>
            <a:r>
              <a:rPr lang="en-US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39	Then one of the criminals who were hanged blasphemed Him, saying, if You are the Christ, save Yourself and us.</a:t>
            </a:r>
          </a:p>
          <a:p>
            <a:pPr algn="ctr">
              <a:defRPr/>
            </a:pPr>
            <a:r>
              <a:rPr lang="en-US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40	But the other, answering, rebuked him, saying, </a:t>
            </a:r>
            <a:r>
              <a:rPr lang="en-US" sz="2800" b="1" u="sng" dirty="0">
                <a:solidFill>
                  <a:srgbClr val="FFE98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do you not even fear God</a:t>
            </a:r>
            <a:r>
              <a:rPr lang="en-US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, seeing you are under the same condemnation?</a:t>
            </a:r>
          </a:p>
          <a:p>
            <a:pPr>
              <a:defRPr/>
            </a:pPr>
            <a:endParaRPr lang="en-US" sz="1400" b="1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black">
          <a:xfrm>
            <a:off x="1752600" y="76200"/>
            <a:ext cx="8686800" cy="1143000"/>
          </a:xfrm>
          <a:prstGeom prst="rect">
            <a:avLst/>
          </a:prstGeom>
          <a:solidFill>
            <a:srgbClr val="63140D">
              <a:alpha val="69804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63500"/>
          </a:effectLst>
        </p:spPr>
        <p:txBody>
          <a:bodyPr/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r>
              <a:rPr lang="en-US" sz="3600" b="1" dirty="0" smtClean="0">
                <a:latin typeface="Times New Roman" pitchFamily="18" charset="0"/>
              </a:rPr>
              <a:t>Revelation </a:t>
            </a:r>
            <a:r>
              <a:rPr lang="en-US" sz="3600" b="1" dirty="0">
                <a:latin typeface="Times New Roman" pitchFamily="18" charset="0"/>
              </a:rPr>
              <a:t>14:7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r>
              <a:rPr lang="en-US" sz="3600" b="1" i="1" dirty="0">
                <a:latin typeface="Times New Roman" pitchFamily="18" charset="0"/>
              </a:rPr>
              <a:t>“Fear  God  and  give  glory  to  Him  . . .”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1524000" y="3021330"/>
            <a:ext cx="3799114" cy="398907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Picture 2" descr="kids-church.jp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191376" y="3429000"/>
            <a:ext cx="3324225" cy="3333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228600" y="374075"/>
            <a:ext cx="52578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Matthew 2:11</a:t>
            </a:r>
          </a:p>
          <a:p>
            <a:pPr algn="ctr">
              <a:defRPr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And when they had come into the house, they saw the young Child with Mary His mother, and fell down and </a:t>
            </a:r>
            <a:r>
              <a:rPr lang="en-US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worshiped Him</a:t>
            </a:r>
            <a:r>
              <a:rPr lang="en-US" sz="2800" dirty="0">
                <a:latin typeface="Arial" charset="0"/>
              </a:rPr>
              <a:t>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191376" y="220121"/>
            <a:ext cx="4572000" cy="224676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Matthew 28:9</a:t>
            </a:r>
          </a:p>
          <a:p>
            <a:pPr algn="ctr">
              <a:defRPr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Jesus met them, saying, Rejoice! So they came and held Him by the feet and </a:t>
            </a:r>
            <a:r>
              <a:rPr lang="en-US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worshiped Him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8600" y="3691890"/>
            <a:ext cx="117348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Revelation 5:14</a:t>
            </a:r>
          </a:p>
          <a:p>
            <a:pPr algn="ctr">
              <a:defRPr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Then the four living creatures said, Amen! And the twenty-four elders fell down and </a:t>
            </a:r>
            <a:r>
              <a:rPr lang="en-US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worshiped Him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who lives forever and ever.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20"/>
          <p:cNvSpPr>
            <a:spLocks noChangeArrowheads="1" noChangeShapeType="1" noTextEdit="1"/>
          </p:cNvSpPr>
          <p:nvPr/>
        </p:nvSpPr>
        <p:spPr bwMode="auto">
          <a:xfrm>
            <a:off x="457200" y="4724400"/>
            <a:ext cx="4038600" cy="1447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i="1" kern="10" spc="60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Reverence is</a:t>
            </a:r>
          </a:p>
          <a:p>
            <a:pPr algn="ctr"/>
            <a:r>
              <a:rPr lang="en-US" sz="3600" i="1" kern="10" spc="60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Not Sadness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181600" y="76201"/>
            <a:ext cx="6705600" cy="156966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101600">
              <a:schemeClr val="tx1">
                <a:alpha val="60000"/>
              </a:schemeClr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>
                <a:latin typeface="+mn-lt"/>
              </a:rPr>
              <a:t>1 Peter 1:8</a:t>
            </a:r>
          </a:p>
          <a:p>
            <a:pPr algn="ctr">
              <a:defRPr/>
            </a:pPr>
            <a:r>
              <a:rPr lang="en-US" sz="2400" b="1" i="1" dirty="0">
                <a:latin typeface="+mn-lt"/>
              </a:rPr>
              <a:t>Though now you do not see Him, yet believing, you </a:t>
            </a:r>
            <a:r>
              <a:rPr lang="en-US" sz="2400" b="1" i="1" u="sng" dirty="0">
                <a:ln>
                  <a:solidFill>
                    <a:srgbClr val="C00000"/>
                  </a:solidFill>
                </a:ln>
                <a:latin typeface="+mn-lt"/>
              </a:rPr>
              <a:t>rejoice with joy inexpressible</a:t>
            </a:r>
            <a:r>
              <a:rPr lang="en-US" sz="2400" b="1" i="1" dirty="0">
                <a:ln>
                  <a:solidFill>
                    <a:srgbClr val="C00000"/>
                  </a:solidFill>
                </a:ln>
                <a:latin typeface="+mn-lt"/>
              </a:rPr>
              <a:t> </a:t>
            </a:r>
            <a:r>
              <a:rPr lang="en-US" sz="2400" b="1" i="1" dirty="0">
                <a:latin typeface="+mn-lt"/>
              </a:rPr>
              <a:t>and full of glory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3888" y="1995904"/>
            <a:ext cx="6693976" cy="1200329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101600">
              <a:schemeClr val="tx1">
                <a:alpha val="60000"/>
              </a:schemeClr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>
                <a:latin typeface="+mn-lt"/>
              </a:rPr>
              <a:t>Psalms 9:2</a:t>
            </a:r>
          </a:p>
          <a:p>
            <a:pPr algn="ctr">
              <a:defRPr/>
            </a:pPr>
            <a:r>
              <a:rPr lang="en-US" sz="2400" b="1" i="1" dirty="0">
                <a:latin typeface="+mn-lt"/>
              </a:rPr>
              <a:t>I will be glad and </a:t>
            </a:r>
            <a:r>
              <a:rPr lang="en-US" sz="2400" b="1" i="1" u="sng" dirty="0">
                <a:ln>
                  <a:solidFill>
                    <a:srgbClr val="C00000"/>
                  </a:solidFill>
                </a:ln>
                <a:latin typeface="+mn-lt"/>
              </a:rPr>
              <a:t>rejoice in you</a:t>
            </a:r>
            <a:r>
              <a:rPr lang="en-US" sz="2400" b="1" i="1" dirty="0">
                <a:latin typeface="+mn-lt"/>
              </a:rPr>
              <a:t>; I will sing praise to your name, O most High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13888" y="3611732"/>
            <a:ext cx="6693976" cy="156966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101600">
              <a:schemeClr val="tx1">
                <a:alpha val="60000"/>
              </a:schemeClr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>
                <a:latin typeface="+mn-lt"/>
              </a:rPr>
              <a:t>Psalms 9:14</a:t>
            </a:r>
          </a:p>
          <a:p>
            <a:pPr algn="ctr">
              <a:defRPr/>
            </a:pPr>
            <a:r>
              <a:rPr lang="en-US" sz="2400" b="1" i="1" dirty="0">
                <a:latin typeface="+mn-lt"/>
              </a:rPr>
              <a:t>That I may tell of all Your praise in the gates of the daughter of Zion. </a:t>
            </a:r>
            <a:r>
              <a:rPr lang="en-US" sz="2400" b="1" i="1" u="sng" dirty="0">
                <a:ln>
                  <a:solidFill>
                    <a:srgbClr val="C00000"/>
                  </a:solidFill>
                </a:ln>
                <a:latin typeface="+mn-lt"/>
              </a:rPr>
              <a:t>I will rejoice in Your salvation</a:t>
            </a:r>
            <a:endParaRPr lang="en-US" sz="2400" b="1" i="1" dirty="0">
              <a:ln>
                <a:solidFill>
                  <a:srgbClr val="C00000"/>
                </a:solidFill>
              </a:ln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13888" y="5596891"/>
            <a:ext cx="6705600" cy="830997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101600">
              <a:schemeClr val="tx1">
                <a:alpha val="60000"/>
              </a:schemeClr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>
                <a:latin typeface="+mn-lt"/>
              </a:rPr>
              <a:t>1 Peter 4:13</a:t>
            </a:r>
          </a:p>
          <a:p>
            <a:pPr algn="ctr">
              <a:defRPr/>
            </a:pPr>
            <a:r>
              <a:rPr lang="en-US" sz="2400" b="1" i="1" dirty="0">
                <a:latin typeface="+mn-lt"/>
              </a:rPr>
              <a:t>You may also be glad with </a:t>
            </a:r>
            <a:r>
              <a:rPr lang="en-US" sz="2400" b="1" i="1" u="sng" dirty="0">
                <a:ln>
                  <a:solidFill>
                    <a:srgbClr val="C00000"/>
                  </a:solidFill>
                </a:ln>
                <a:latin typeface="+mn-lt"/>
              </a:rPr>
              <a:t>exceeding joy</a:t>
            </a:r>
            <a:endParaRPr lang="en-US" sz="2400" b="1" i="1" dirty="0">
              <a:ln>
                <a:solidFill>
                  <a:srgbClr val="C00000"/>
                </a:solidFill>
              </a:ln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" y="381000"/>
            <a:ext cx="4191000" cy="341632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rgbClr val="FF0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Psalms 2:11</a:t>
            </a:r>
          </a:p>
          <a:p>
            <a:pPr algn="ctr">
              <a:defRPr/>
            </a:pP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>
              <a:defRPr/>
            </a:pPr>
            <a:r>
              <a:rPr lang="en-US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Serve the LORD with </a:t>
            </a:r>
            <a:r>
              <a:rPr lang="en-US" sz="36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fear</a:t>
            </a:r>
            <a:r>
              <a:rPr lang="en-US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, and </a:t>
            </a:r>
            <a:r>
              <a:rPr lang="en-US" sz="36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rejoice</a:t>
            </a:r>
            <a:r>
              <a:rPr lang="en-US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with </a:t>
            </a:r>
          </a:p>
          <a:p>
            <a:pPr algn="ctr">
              <a:defRPr/>
            </a:pPr>
            <a:r>
              <a:rPr lang="en-US" sz="36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trembling</a:t>
            </a:r>
            <a:r>
              <a:rPr lang="en-US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.</a:t>
            </a:r>
            <a:r>
              <a:rPr lang="en-US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en-US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endParaRPr lang="en-US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019800" y="4876800"/>
            <a:ext cx="4495800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1 Corinthians 14:40</a:t>
            </a:r>
          </a:p>
          <a:p>
            <a:pPr algn="ctr">
              <a:defRPr/>
            </a:pPr>
            <a:r>
              <a:rPr lang="en-U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Let all things be done </a:t>
            </a:r>
            <a:r>
              <a:rPr lang="en-US" sz="32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decently</a:t>
            </a:r>
            <a:r>
              <a:rPr lang="en-U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and in </a:t>
            </a:r>
            <a:r>
              <a:rPr lang="en-US" sz="32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order</a:t>
            </a:r>
            <a:r>
              <a:rPr lang="en-U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2366336" y="228601"/>
            <a:ext cx="4339265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4800" b="1" dirty="0">
                <a:ln>
                  <a:prstDash val="solid"/>
                </a:ln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" charset="0"/>
              </a:rPr>
              <a:t>Lord’s Supper</a:t>
            </a:r>
          </a:p>
        </p:txBody>
      </p:sp>
      <p:sp>
        <p:nvSpPr>
          <p:cNvPr id="5" name="Rectangle 4"/>
          <p:cNvSpPr/>
          <p:nvPr/>
        </p:nvSpPr>
        <p:spPr>
          <a:xfrm>
            <a:off x="4495800" y="990601"/>
            <a:ext cx="2101858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4800" b="1" dirty="0">
                <a:ln>
                  <a:prstDash val="solid"/>
                </a:ln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" charset="0"/>
              </a:rPr>
              <a:t>Prayer</a:t>
            </a:r>
          </a:p>
        </p:txBody>
      </p:sp>
      <p:sp>
        <p:nvSpPr>
          <p:cNvPr id="6" name="Rectangle 5"/>
          <p:cNvSpPr/>
          <p:nvPr/>
        </p:nvSpPr>
        <p:spPr>
          <a:xfrm>
            <a:off x="4953001" y="1828801"/>
            <a:ext cx="2444901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4800" b="1" dirty="0">
                <a:ln>
                  <a:prstDash val="solid"/>
                </a:ln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" charset="0"/>
              </a:rPr>
              <a:t>Singing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5611780" y="2743201"/>
            <a:ext cx="2846420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4800" b="1" dirty="0">
                <a:ln>
                  <a:prstDash val="solid"/>
                </a:ln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" charset="0"/>
              </a:rPr>
              <a:t>Teaching</a:t>
            </a:r>
          </a:p>
        </p:txBody>
      </p:sp>
      <p:sp>
        <p:nvSpPr>
          <p:cNvPr id="8" name="Rectangle 7"/>
          <p:cNvSpPr/>
          <p:nvPr/>
        </p:nvSpPr>
        <p:spPr>
          <a:xfrm>
            <a:off x="7086601" y="3581401"/>
            <a:ext cx="2103461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4800" b="1" dirty="0">
                <a:ln>
                  <a:prstDash val="solid"/>
                </a:ln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" charset="0"/>
              </a:rPr>
              <a:t>Giving</a:t>
            </a:r>
          </a:p>
        </p:txBody>
      </p:sp>
      <p:sp>
        <p:nvSpPr>
          <p:cNvPr id="9" name="WordArt 20"/>
          <p:cNvSpPr>
            <a:spLocks noChangeArrowheads="1" noChangeShapeType="1" noTextEdit="1"/>
          </p:cNvSpPr>
          <p:nvPr/>
        </p:nvSpPr>
        <p:spPr bwMode="auto">
          <a:xfrm>
            <a:off x="457200" y="4724400"/>
            <a:ext cx="4038600" cy="1447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i="1" kern="10" spc="60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Reverence is</a:t>
            </a:r>
          </a:p>
          <a:p>
            <a:pPr algn="ctr"/>
            <a:r>
              <a:rPr lang="en-US" sz="3600" i="1" kern="10" spc="60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Respectful</a:t>
            </a:r>
            <a:endParaRPr lang="en-US" sz="3600" i="1" kern="10" spc="60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FF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WordArt 20"/>
          <p:cNvSpPr>
            <a:spLocks noChangeArrowheads="1" noChangeShapeType="1" noTextEdit="1"/>
          </p:cNvSpPr>
          <p:nvPr/>
        </p:nvSpPr>
        <p:spPr bwMode="auto">
          <a:xfrm>
            <a:off x="457200" y="4724400"/>
            <a:ext cx="4038600" cy="1447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i="1" kern="10" spc="60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Reverence is</a:t>
            </a:r>
          </a:p>
          <a:p>
            <a:pPr algn="ctr"/>
            <a:r>
              <a:rPr lang="en-US" sz="3600" i="1" kern="10" spc="60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Never Casual</a:t>
            </a:r>
            <a:endParaRPr lang="en-US" sz="3600" i="1" kern="10" spc="60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FF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" y="21946"/>
            <a:ext cx="12176949" cy="6836054"/>
          </a:xfrm>
          <a:prstGeom prst="rect">
            <a:avLst/>
          </a:prstGeom>
        </p:spPr>
      </p:pic>
      <p:pic>
        <p:nvPicPr>
          <p:cNvPr id="19" name="Picture 18" descr="casual church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50" y="0"/>
            <a:ext cx="1217694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9" y="0"/>
            <a:ext cx="12176950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2" y="0"/>
            <a:ext cx="12254178" cy="6885204"/>
          </a:xfrm>
          <a:prstGeom prst="rect">
            <a:avLst/>
          </a:prstGeom>
        </p:spPr>
      </p:pic>
      <p:pic>
        <p:nvPicPr>
          <p:cNvPr id="3074" name="Picture 2" descr="ttps://strutaddict.files.wordpress.com/2013/03/bf-jeans-strappy-sandals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7799" y="103312"/>
            <a:ext cx="3108701" cy="445204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tp://www.redbuzz.fr/wp-content/uploads/2014/09/Gwen_Stefani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8742" y="116914"/>
            <a:ext cx="3251357" cy="445204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ttp://hottopic.scene7.com/is/image/HotTopic/10523717_hi?$pdp_hero_zoom$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8743" y="-14288"/>
            <a:ext cx="3372702" cy="456964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ttp://www.theblaze.com/wp-content/uploads/2012/04/driscoll.jp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93"/>
          <a:stretch/>
        </p:blipFill>
        <p:spPr bwMode="auto">
          <a:xfrm>
            <a:off x="7428493" y="42031"/>
            <a:ext cx="4953949" cy="432675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9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0500" y="4880520"/>
            <a:ext cx="11811000" cy="1066800"/>
          </a:xfrm>
          <a:prstGeom prst="rect">
            <a:avLst/>
          </a:prstGeom>
          <a:solidFill>
            <a:srgbClr val="7030A0">
              <a:alpha val="50196"/>
            </a:srgbClr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4800" y="5029200"/>
            <a:ext cx="1165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 smtClean="0">
                <a:ln>
                  <a:solidFill>
                    <a:srgbClr val="7030A0"/>
                  </a:solidFill>
                </a:ln>
                <a:solidFill>
                  <a:sysClr val="windowText" lastClr="000000"/>
                </a:solidFill>
              </a:rPr>
              <a:t>Reverence Will Be Taught To My Children</a:t>
            </a:r>
            <a:endParaRPr lang="en-US" sz="4400" b="1" i="1" dirty="0">
              <a:ln>
                <a:solidFill>
                  <a:srgbClr val="7030A0"/>
                </a:solidFill>
              </a:ln>
              <a:solidFill>
                <a:sysClr val="windowText" lastClr="000000"/>
              </a:solidFill>
            </a:endParaRPr>
          </a:p>
        </p:txBody>
      </p:sp>
      <p:pic>
        <p:nvPicPr>
          <p:cNvPr id="4098" name="Picture 2" descr="ttp://www.prayergardenchurch-sanjose.org/resources/family-reading-bible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9" y="0"/>
            <a:ext cx="6142615" cy="366425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ttp://www.karipatterson.com/wp-content/uploads/2012/08/Patterson-7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22"/>
          <a:stretch/>
        </p:blipFill>
        <p:spPr bwMode="auto">
          <a:xfrm>
            <a:off x="6096000" y="-1"/>
            <a:ext cx="6115373" cy="366425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8279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mple presentation slides">
  <a:themeElements>
    <a:clrScheme name="Sample presentation slides 3">
      <a:dk1>
        <a:srgbClr val="0000C0"/>
      </a:dk1>
      <a:lt1>
        <a:srgbClr val="FFFFFF"/>
      </a:lt1>
      <a:dk2>
        <a:srgbClr val="0066CC"/>
      </a:dk2>
      <a:lt2>
        <a:srgbClr val="9ADCF6"/>
      </a:lt2>
      <a:accent1>
        <a:srgbClr val="BE9932"/>
      </a:accent1>
      <a:accent2>
        <a:srgbClr val="2A99EC"/>
      </a:accent2>
      <a:accent3>
        <a:srgbClr val="AAB8E2"/>
      </a:accent3>
      <a:accent4>
        <a:srgbClr val="DADADA"/>
      </a:accent4>
      <a:accent5>
        <a:srgbClr val="DBCAAD"/>
      </a:accent5>
      <a:accent6>
        <a:srgbClr val="258AD6"/>
      </a:accent6>
      <a:hlink>
        <a:srgbClr val="70B040"/>
      </a:hlink>
      <a:folHlink>
        <a:srgbClr val="6B8ED3"/>
      </a:folHlink>
    </a:clrScheme>
    <a:fontScheme name="Sample presentation slides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presentation slides 1">
        <a:dk1>
          <a:srgbClr val="000066"/>
        </a:dk1>
        <a:lt1>
          <a:srgbClr val="FFFFFF"/>
        </a:lt1>
        <a:dk2>
          <a:srgbClr val="006699"/>
        </a:dk2>
        <a:lt2>
          <a:srgbClr val="EEE378"/>
        </a:lt2>
        <a:accent1>
          <a:srgbClr val="69C828"/>
        </a:accent1>
        <a:accent2>
          <a:srgbClr val="E68B30"/>
        </a:accent2>
        <a:accent3>
          <a:srgbClr val="AAB8CA"/>
        </a:accent3>
        <a:accent4>
          <a:srgbClr val="DADADA"/>
        </a:accent4>
        <a:accent5>
          <a:srgbClr val="B9E0AC"/>
        </a:accent5>
        <a:accent6>
          <a:srgbClr val="D07D2A"/>
        </a:accent6>
        <a:hlink>
          <a:srgbClr val="0FAAE1"/>
        </a:hlink>
        <a:folHlink>
          <a:srgbClr val="547FE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mple presentation slides 2">
        <a:dk1>
          <a:srgbClr val="0F4334"/>
        </a:dk1>
        <a:lt1>
          <a:srgbClr val="FFFFFF"/>
        </a:lt1>
        <a:dk2>
          <a:srgbClr val="43BD4C"/>
        </a:dk2>
        <a:lt2>
          <a:srgbClr val="F0F7BD"/>
        </a:lt2>
        <a:accent1>
          <a:srgbClr val="B2B838"/>
        </a:accent1>
        <a:accent2>
          <a:srgbClr val="E68B30"/>
        </a:accent2>
        <a:accent3>
          <a:srgbClr val="B0DBB2"/>
        </a:accent3>
        <a:accent4>
          <a:srgbClr val="DADADA"/>
        </a:accent4>
        <a:accent5>
          <a:srgbClr val="D5D8AE"/>
        </a:accent5>
        <a:accent6>
          <a:srgbClr val="D07D2A"/>
        </a:accent6>
        <a:hlink>
          <a:srgbClr val="3FB180"/>
        </a:hlink>
        <a:folHlink>
          <a:srgbClr val="3BA7E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mple presentation slides 3">
        <a:dk1>
          <a:srgbClr val="0000C0"/>
        </a:dk1>
        <a:lt1>
          <a:srgbClr val="FFFFFF"/>
        </a:lt1>
        <a:dk2>
          <a:srgbClr val="0066CC"/>
        </a:dk2>
        <a:lt2>
          <a:srgbClr val="9ADCF6"/>
        </a:lt2>
        <a:accent1>
          <a:srgbClr val="BE9932"/>
        </a:accent1>
        <a:accent2>
          <a:srgbClr val="2A99EC"/>
        </a:accent2>
        <a:accent3>
          <a:srgbClr val="AAB8E2"/>
        </a:accent3>
        <a:accent4>
          <a:srgbClr val="DADADA"/>
        </a:accent4>
        <a:accent5>
          <a:srgbClr val="DBCAAD"/>
        </a:accent5>
        <a:accent6>
          <a:srgbClr val="258AD6"/>
        </a:accent6>
        <a:hlink>
          <a:srgbClr val="70B040"/>
        </a:hlink>
        <a:folHlink>
          <a:srgbClr val="6B8ED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Sample presentation slides</Template>
  <TotalTime>2870</TotalTime>
  <Words>314</Words>
  <Application>Microsoft Macintosh PowerPoint</Application>
  <PresentationFormat>Widescreen</PresentationFormat>
  <Paragraphs>46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 Black</vt:lpstr>
      <vt:lpstr>Calibri</vt:lpstr>
      <vt:lpstr>Times New Roman</vt:lpstr>
      <vt:lpstr>Arial</vt:lpstr>
      <vt:lpstr>Sample presentation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>Danville Church of Christ</Company>
  <LinksUpToDate>false</LinksUpToDate>
  <SharedDoc>false</SharedDoc>
  <HyperlinksChanged>false</HyperlinksChanged>
  <AppVersion>15.0025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Reverence</dc:title>
  <dc:subject/>
  <dc:creator>JR Bronger</dc:creator>
  <cp:keywords/>
  <dc:description/>
  <cp:lastModifiedBy>JR Bronger</cp:lastModifiedBy>
  <cp:revision>69</cp:revision>
  <dcterms:created xsi:type="dcterms:W3CDTF">2008-02-05T14:24:16Z</dcterms:created>
  <dcterms:modified xsi:type="dcterms:W3CDTF">2016-09-12T12:55:17Z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TC011368011033</vt:lpwstr>
  </property>
</Properties>
</file>