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99" r:id="rId3"/>
    <p:sldId id="297" r:id="rId4"/>
    <p:sldId id="292" r:id="rId5"/>
    <p:sldId id="293" r:id="rId6"/>
    <p:sldId id="266" r:id="rId7"/>
    <p:sldId id="288" r:id="rId8"/>
    <p:sldId id="282" r:id="rId9"/>
    <p:sldId id="302" r:id="rId10"/>
    <p:sldId id="301" r:id="rId11"/>
    <p:sldId id="295" r:id="rId12"/>
    <p:sldId id="296" r:id="rId13"/>
    <p:sldId id="271"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BE98E4"/>
    <a:srgbClr val="0000C0"/>
    <a:srgbClr val="BE9932"/>
    <a:srgbClr val="000060"/>
    <a:srgbClr val="FFC0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9"/>
    <p:restoredTop sz="94388" autoAdjust="0"/>
  </p:normalViewPr>
  <p:slideViewPr>
    <p:cSldViewPr showGuides="1">
      <p:cViewPr varScale="1">
        <p:scale>
          <a:sx n="80" d="100"/>
          <a:sy n="80" d="100"/>
        </p:scale>
        <p:origin x="208" y="4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BB38-74CE-E140-9424-4A93BE3B838E}" type="datetimeFigureOut">
              <a:rPr lang="en-US" smtClean="0"/>
              <a:t>9/15/16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1979DF-94DC-3841-962E-DEE85D3616E7}" type="slidenum">
              <a:rPr lang="en-US" smtClean="0"/>
              <a:t>‹#›</a:t>
            </a:fld>
            <a:endParaRPr lang="en-US"/>
          </a:p>
        </p:txBody>
      </p:sp>
    </p:spTree>
    <p:extLst>
      <p:ext uri="{BB962C8B-B14F-4D97-AF65-F5344CB8AC3E}">
        <p14:creationId xmlns:p14="http://schemas.microsoft.com/office/powerpoint/2010/main" val="80230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27FB5-789A-114B-8ED6-254C002930B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2999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fld id="{5F12555F-175F-463A-948D-E27540948395}" type="slidenum">
              <a:rPr lang="en-US"/>
              <a:pPr/>
              <a:t>‹#›</a:t>
            </a:fld>
            <a:endParaRPr lang="en-US"/>
          </a:p>
        </p:txBody>
      </p:sp>
    </p:spTree>
    <p:extLst>
      <p:ext uri="{BB962C8B-B14F-4D97-AF65-F5344CB8AC3E}">
        <p14:creationId xmlns:p14="http://schemas.microsoft.com/office/powerpoint/2010/main" val="98080379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F306B1-D084-4493-8144-B50CD426391D}" type="slidenum">
              <a:rPr lang="en-US"/>
              <a:pPr/>
              <a:t>‹#›</a:t>
            </a:fld>
            <a:endParaRPr lang="en-US"/>
          </a:p>
        </p:txBody>
      </p:sp>
    </p:spTree>
    <p:extLst>
      <p:ext uri="{BB962C8B-B14F-4D97-AF65-F5344CB8AC3E}">
        <p14:creationId xmlns:p14="http://schemas.microsoft.com/office/powerpoint/2010/main" val="404837936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7C04D3-7D20-454B-831B-1CB28DDE6F43}" type="slidenum">
              <a:rPr lang="en-US"/>
              <a:pPr/>
              <a:t>‹#›</a:t>
            </a:fld>
            <a:endParaRPr lang="en-US"/>
          </a:p>
        </p:txBody>
      </p:sp>
    </p:spTree>
    <p:extLst>
      <p:ext uri="{BB962C8B-B14F-4D97-AF65-F5344CB8AC3E}">
        <p14:creationId xmlns:p14="http://schemas.microsoft.com/office/powerpoint/2010/main" val="66987089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3A7D3F-147E-4980-8447-9CC01C7D4B3C}" type="slidenum">
              <a:rPr lang="en-US"/>
              <a:pPr/>
              <a:t>‹#›</a:t>
            </a:fld>
            <a:endParaRPr lang="en-US"/>
          </a:p>
        </p:txBody>
      </p:sp>
    </p:spTree>
    <p:extLst>
      <p:ext uri="{BB962C8B-B14F-4D97-AF65-F5344CB8AC3E}">
        <p14:creationId xmlns:p14="http://schemas.microsoft.com/office/powerpoint/2010/main" val="21440458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D252694-029B-45B9-8536-0D2FC50734E1}" type="slidenum">
              <a:rPr lang="en-US"/>
              <a:pPr/>
              <a:t>‹#›</a:t>
            </a:fld>
            <a:endParaRPr lang="en-US"/>
          </a:p>
        </p:txBody>
      </p:sp>
    </p:spTree>
    <p:extLst>
      <p:ext uri="{BB962C8B-B14F-4D97-AF65-F5344CB8AC3E}">
        <p14:creationId xmlns:p14="http://schemas.microsoft.com/office/powerpoint/2010/main" val="353066722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1145BC8-CB44-4DF8-B612-64089BEBE3AD}" type="slidenum">
              <a:rPr lang="en-US"/>
              <a:pPr/>
              <a:t>‹#›</a:t>
            </a:fld>
            <a:endParaRPr lang="en-US"/>
          </a:p>
        </p:txBody>
      </p:sp>
    </p:spTree>
    <p:extLst>
      <p:ext uri="{BB962C8B-B14F-4D97-AF65-F5344CB8AC3E}">
        <p14:creationId xmlns:p14="http://schemas.microsoft.com/office/powerpoint/2010/main" val="23737281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2145EF0-F9DE-4219-A0A9-EB079C82A7AE}" type="slidenum">
              <a:rPr lang="en-US"/>
              <a:pPr/>
              <a:t>‹#›</a:t>
            </a:fld>
            <a:endParaRPr lang="en-US"/>
          </a:p>
        </p:txBody>
      </p:sp>
    </p:spTree>
    <p:extLst>
      <p:ext uri="{BB962C8B-B14F-4D97-AF65-F5344CB8AC3E}">
        <p14:creationId xmlns:p14="http://schemas.microsoft.com/office/powerpoint/2010/main" val="11016185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2F5BFCD-05B8-4951-A3DF-7B59FEF80A1A}" type="slidenum">
              <a:rPr lang="en-US"/>
              <a:pPr/>
              <a:t>‹#›</a:t>
            </a:fld>
            <a:endParaRPr lang="en-US"/>
          </a:p>
        </p:txBody>
      </p:sp>
    </p:spTree>
    <p:extLst>
      <p:ext uri="{BB962C8B-B14F-4D97-AF65-F5344CB8AC3E}">
        <p14:creationId xmlns:p14="http://schemas.microsoft.com/office/powerpoint/2010/main" val="400214236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72398FD-F8D5-4032-93B0-751D01826DFC}" type="slidenum">
              <a:rPr lang="en-US"/>
              <a:pPr/>
              <a:t>‹#›</a:t>
            </a:fld>
            <a:endParaRPr lang="en-US"/>
          </a:p>
        </p:txBody>
      </p:sp>
    </p:spTree>
    <p:extLst>
      <p:ext uri="{BB962C8B-B14F-4D97-AF65-F5344CB8AC3E}">
        <p14:creationId xmlns:p14="http://schemas.microsoft.com/office/powerpoint/2010/main" val="143472411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8E828B-F709-414B-9153-14C54B45B526}" type="slidenum">
              <a:rPr lang="en-US"/>
              <a:pPr/>
              <a:t>‹#›</a:t>
            </a:fld>
            <a:endParaRPr lang="en-US"/>
          </a:p>
        </p:txBody>
      </p:sp>
    </p:spTree>
    <p:extLst>
      <p:ext uri="{BB962C8B-B14F-4D97-AF65-F5344CB8AC3E}">
        <p14:creationId xmlns:p14="http://schemas.microsoft.com/office/powerpoint/2010/main" val="3269257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BB5C67A-8AB9-4B7F-950C-356CB1CE60F2}" type="slidenum">
              <a:rPr lang="en-US"/>
              <a:pPr/>
              <a:t>‹#›</a:t>
            </a:fld>
            <a:endParaRPr lang="en-US"/>
          </a:p>
        </p:txBody>
      </p:sp>
    </p:spTree>
    <p:extLst>
      <p:ext uri="{BB962C8B-B14F-4D97-AF65-F5344CB8AC3E}">
        <p14:creationId xmlns:p14="http://schemas.microsoft.com/office/powerpoint/2010/main" val="34833455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52264B8-DF98-4BC6-B0ED-997300588C3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426" b="6112"/>
          <a:stretch/>
        </p:blipFill>
        <p:spPr>
          <a:xfrm>
            <a:off x="5105400" y="4724400"/>
            <a:ext cx="6394704" cy="1981200"/>
          </a:xfrm>
          <a:prstGeom prst="rect">
            <a:avLst/>
          </a:prstGeom>
        </p:spPr>
      </p:pic>
      <p:sp>
        <p:nvSpPr>
          <p:cNvPr id="4" name="TextBox 3"/>
          <p:cNvSpPr txBox="1"/>
          <p:nvPr/>
        </p:nvSpPr>
        <p:spPr>
          <a:xfrm>
            <a:off x="190500" y="152400"/>
            <a:ext cx="9829800" cy="5170646"/>
          </a:xfrm>
          <a:prstGeom prst="rect">
            <a:avLst/>
          </a:prstGeom>
          <a:noFill/>
        </p:spPr>
        <p:txBody>
          <a:bodyPr wrap="square" rtlCol="0">
            <a:spAutoFit/>
          </a:bodyPr>
          <a:lstStyle/>
          <a:p>
            <a:pPr>
              <a:lnSpc>
                <a:spcPct val="150000"/>
              </a:lnSpc>
            </a:pPr>
            <a:r>
              <a:rPr lang="en-US" sz="4400" b="1" dirty="0" smtClean="0"/>
              <a:t>Modernize their “Understanding”</a:t>
            </a:r>
          </a:p>
          <a:p>
            <a:pPr>
              <a:lnSpc>
                <a:spcPct val="150000"/>
              </a:lnSpc>
            </a:pPr>
            <a:r>
              <a:rPr lang="en-US" sz="4400" b="1" dirty="0" smtClean="0"/>
              <a:t>Ashamed of its </a:t>
            </a:r>
            <a:r>
              <a:rPr lang="en-US" sz="4400" b="1" dirty="0" err="1" smtClean="0"/>
              <a:t>Inflexibilness</a:t>
            </a:r>
            <a:endParaRPr lang="en-US" sz="4400" b="1" dirty="0" smtClean="0"/>
          </a:p>
          <a:p>
            <a:pPr>
              <a:lnSpc>
                <a:spcPct val="150000"/>
              </a:lnSpc>
            </a:pPr>
            <a:r>
              <a:rPr lang="en-US" sz="4400" b="1" dirty="0" smtClean="0"/>
              <a:t>Projects an Easy Familiarity</a:t>
            </a:r>
          </a:p>
          <a:p>
            <a:pPr>
              <a:lnSpc>
                <a:spcPct val="150000"/>
              </a:lnSpc>
            </a:pPr>
            <a:r>
              <a:rPr lang="en-US" sz="4400" b="1" dirty="0" smtClean="0"/>
              <a:t>Reject / Redesign / Redefine</a:t>
            </a:r>
          </a:p>
          <a:p>
            <a:pPr>
              <a:lnSpc>
                <a:spcPct val="150000"/>
              </a:lnSpc>
            </a:pPr>
            <a:r>
              <a:rPr lang="en-US" sz="4400" b="1" dirty="0" smtClean="0"/>
              <a:t>Makes use of “Plastic Words”</a:t>
            </a:r>
            <a:endParaRPr lang="en-US" sz="4400" b="1" dirty="0"/>
          </a:p>
        </p:txBody>
      </p:sp>
    </p:spTree>
    <p:extLst>
      <p:ext uri="{BB962C8B-B14F-4D97-AF65-F5344CB8AC3E}">
        <p14:creationId xmlns:p14="http://schemas.microsoft.com/office/powerpoint/2010/main" val="40134501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2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8" dur="2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9" dur="2000"/>
                                        <p:tgtEl>
                                          <p:spTgt spid="4">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2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15"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p:cTn id="35"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36"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rev="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5000"/>
            <a:lum/>
          </a:blip>
          <a:srcRect/>
          <a:stretch>
            <a:fillRect l="-4000" r="-4000"/>
          </a:stretch>
        </a:blipFill>
        <a:effectLst/>
      </p:bgPr>
    </p:bg>
    <p:spTree>
      <p:nvGrpSpPr>
        <p:cNvPr id="1" name=""/>
        <p:cNvGrpSpPr/>
        <p:nvPr/>
      </p:nvGrpSpPr>
      <p:grpSpPr>
        <a:xfrm>
          <a:off x="0" y="0"/>
          <a:ext cx="0" cy="0"/>
          <a:chOff x="0" y="0"/>
          <a:chExt cx="0" cy="0"/>
        </a:xfrm>
      </p:grpSpPr>
      <p:sp>
        <p:nvSpPr>
          <p:cNvPr id="6" name="TextBox 5"/>
          <p:cNvSpPr txBox="1"/>
          <p:nvPr/>
        </p:nvSpPr>
        <p:spPr>
          <a:xfrm>
            <a:off x="174172" y="457200"/>
            <a:ext cx="11887200" cy="4031873"/>
          </a:xfrm>
          <a:prstGeom prst="rect">
            <a:avLst/>
          </a:prstGeom>
          <a:solidFill>
            <a:srgbClr val="FFFFFF">
              <a:alpha val="50196"/>
            </a:srgbClr>
          </a:solidFill>
          <a:ln>
            <a:noFill/>
          </a:ln>
          <a:effectLst>
            <a:softEdge rad="63500"/>
          </a:effectLst>
        </p:spPr>
        <p:txBody>
          <a:bodyPr wrap="square">
            <a:spAutoFit/>
          </a:bodyPr>
          <a:lstStyle/>
          <a:p>
            <a:pPr algn="ctr">
              <a:defRPr/>
            </a:pPr>
            <a:r>
              <a:rPr lang="en-US" sz="3200" b="1" dirty="0">
                <a:solidFill>
                  <a:srgbClr val="000000"/>
                </a:solidFill>
                <a:latin typeface="Arial" charset="0"/>
              </a:rPr>
              <a:t>2 Peter 1:19</a:t>
            </a:r>
          </a:p>
          <a:p>
            <a:pPr algn="just">
              <a:defRPr/>
            </a:pPr>
            <a:r>
              <a:rPr lang="en-US" sz="3200" b="1" dirty="0">
                <a:solidFill>
                  <a:srgbClr val="000000"/>
                </a:solidFill>
                <a:latin typeface="Arial" charset="0"/>
              </a:rPr>
              <a:t>And so we have the prophetic word confirmed, </a:t>
            </a:r>
            <a:r>
              <a:rPr lang="en-US" sz="3200" b="1" u="sng" dirty="0">
                <a:solidFill>
                  <a:srgbClr val="000000"/>
                </a:solidFill>
                <a:effectLst>
                  <a:outerShdw blurRad="38100" dist="38100" dir="2700000" algn="tl">
                    <a:srgbClr val="000000">
                      <a:alpha val="43137"/>
                    </a:srgbClr>
                  </a:outerShdw>
                </a:effectLst>
                <a:latin typeface="Arial" charset="0"/>
              </a:rPr>
              <a:t>which you do well to heed</a:t>
            </a:r>
            <a:r>
              <a:rPr lang="en-US" sz="3200" b="1" dirty="0">
                <a:solidFill>
                  <a:srgbClr val="000000"/>
                </a:solidFill>
                <a:effectLst>
                  <a:outerShdw blurRad="38100" dist="38100" dir="2700000" algn="tl">
                    <a:srgbClr val="000000">
                      <a:alpha val="43137"/>
                    </a:srgbClr>
                  </a:outerShdw>
                </a:effectLst>
                <a:latin typeface="Arial" charset="0"/>
              </a:rPr>
              <a:t> </a:t>
            </a:r>
            <a:r>
              <a:rPr lang="en-US" sz="3200" b="1" dirty="0">
                <a:solidFill>
                  <a:srgbClr val="000000"/>
                </a:solidFill>
                <a:latin typeface="Arial" charset="0"/>
              </a:rPr>
              <a:t>as a light that shines in a dark place, until the day dawns and the morning star rises in your hearts . . .</a:t>
            </a:r>
          </a:p>
          <a:p>
            <a:pPr algn="just">
              <a:defRPr/>
            </a:pPr>
            <a:endParaRPr lang="en-US" sz="3200" b="1" dirty="0">
              <a:solidFill>
                <a:srgbClr val="000000"/>
              </a:solidFill>
              <a:latin typeface="Arial" charset="0"/>
            </a:endParaRPr>
          </a:p>
          <a:p>
            <a:pPr algn="ctr">
              <a:defRPr/>
            </a:pPr>
            <a:r>
              <a:rPr lang="en-US" sz="3200" b="1" dirty="0">
                <a:solidFill>
                  <a:srgbClr val="000000"/>
                </a:solidFill>
                <a:latin typeface="Arial" charset="0"/>
              </a:rPr>
              <a:t>Deuteronomy 12:32</a:t>
            </a:r>
          </a:p>
          <a:p>
            <a:pPr algn="just">
              <a:defRPr/>
            </a:pPr>
            <a:r>
              <a:rPr lang="en-US" sz="3200" b="1" dirty="0">
                <a:solidFill>
                  <a:srgbClr val="000000"/>
                </a:solidFill>
                <a:latin typeface="Arial" charset="0"/>
              </a:rPr>
              <a:t>Whatever I command you, </a:t>
            </a:r>
            <a:r>
              <a:rPr lang="en-US" sz="3200" b="1" u="sng" dirty="0">
                <a:ln>
                  <a:solidFill>
                    <a:srgbClr val="000000"/>
                  </a:solidFill>
                </a:ln>
                <a:solidFill>
                  <a:srgbClr val="000000"/>
                </a:solidFill>
                <a:latin typeface="Arial" charset="0"/>
              </a:rPr>
              <a:t>be careful to observe it</a:t>
            </a:r>
            <a:r>
              <a:rPr lang="en-US" sz="3200" b="1" dirty="0">
                <a:solidFill>
                  <a:srgbClr val="000000"/>
                </a:solidFill>
                <a:latin typeface="Arial" charset="0"/>
              </a:rPr>
              <a:t>; you shall not add to it nor take away from it.</a:t>
            </a:r>
          </a:p>
        </p:txBody>
      </p:sp>
      <p:sp>
        <p:nvSpPr>
          <p:cNvPr id="2" name="Rectangle 1"/>
          <p:cNvSpPr/>
          <p:nvPr/>
        </p:nvSpPr>
        <p:spPr>
          <a:xfrm>
            <a:off x="1258909" y="5105400"/>
            <a:ext cx="9717725" cy="1107996"/>
          </a:xfrm>
          <a:prstGeom prst="rect">
            <a:avLst/>
          </a:prstGeom>
          <a:solidFill>
            <a:srgbClr val="FFFFFF">
              <a:alpha val="49412"/>
            </a:srgbClr>
          </a:solidFill>
          <a:ln w="76200">
            <a:solidFill>
              <a:srgbClr val="7030A0"/>
            </a:solidFill>
          </a:ln>
        </p:spPr>
        <p:txBody>
          <a:bodyPr wrap="none" lIns="91440" tIns="45720" rIns="91440" bIns="45720">
            <a:spAutoFit/>
          </a:bodyPr>
          <a:lstStyle/>
          <a:p>
            <a:pPr algn="ctr"/>
            <a:r>
              <a:rPr lang="en-US" sz="6600" b="1" cap="none" spc="600" dirty="0" smtClean="0">
                <a:ln w="0">
                  <a:solidFill>
                    <a:srgbClr val="7030A0"/>
                  </a:solidFill>
                </a:ln>
                <a:solidFill>
                  <a:srgbClr val="7030A0"/>
                </a:solidFill>
                <a:effectLst>
                  <a:innerShdw blurRad="63500" dist="50800" dir="13500000">
                    <a:srgbClr val="000000">
                      <a:alpha val="50000"/>
                    </a:srgbClr>
                  </a:innerShdw>
                </a:effectLst>
                <a:latin typeface="Lucida Blackletter" charset="0"/>
                <a:ea typeface="Lucida Blackletter" charset="0"/>
                <a:cs typeface="Lucida Blackletter" charset="0"/>
              </a:rPr>
              <a:t>Reverence Assures It!</a:t>
            </a:r>
            <a:endParaRPr lang="en-US" sz="6600" b="1" cap="none" spc="600" dirty="0">
              <a:ln w="0">
                <a:solidFill>
                  <a:srgbClr val="7030A0"/>
                </a:solidFill>
              </a:ln>
              <a:solidFill>
                <a:srgbClr val="7030A0"/>
              </a:solidFill>
              <a:effectLst>
                <a:innerShdw blurRad="63500" dist="50800" dir="13500000">
                  <a:srgbClr val="000000">
                    <a:alpha val="50000"/>
                  </a:srgbClr>
                </a:innerShdw>
              </a:effectLst>
              <a:latin typeface="Lucida Blackletter" charset="0"/>
              <a:ea typeface="Lucida Blackletter" charset="0"/>
              <a:cs typeface="Lucida Blackletter" charset="0"/>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2000" fill="hold"/>
                                        <p:tgtEl>
                                          <p:spTgt spid="6">
                                            <p:bg/>
                                          </p:spTgt>
                                        </p:tgtEl>
                                        <p:attrNameLst>
                                          <p:attrName>ppt_w</p:attrName>
                                        </p:attrNameLst>
                                      </p:cBhvr>
                                      <p:tavLst>
                                        <p:tav tm="0">
                                          <p:val>
                                            <p:strVal val="#ppt_w*0.70"/>
                                          </p:val>
                                        </p:tav>
                                        <p:tav tm="100000">
                                          <p:val>
                                            <p:strVal val="#ppt_w"/>
                                          </p:val>
                                        </p:tav>
                                      </p:tavLst>
                                    </p:anim>
                                    <p:anim calcmode="lin" valueType="num">
                                      <p:cBhvr>
                                        <p:cTn id="8" dur="2000" fill="hold"/>
                                        <p:tgtEl>
                                          <p:spTgt spid="6">
                                            <p:bg/>
                                          </p:spTgt>
                                        </p:tgtEl>
                                        <p:attrNameLst>
                                          <p:attrName>ppt_h</p:attrName>
                                        </p:attrNameLst>
                                      </p:cBhvr>
                                      <p:tavLst>
                                        <p:tav tm="0">
                                          <p:val>
                                            <p:strVal val="#ppt_h"/>
                                          </p:val>
                                        </p:tav>
                                        <p:tav tm="100000">
                                          <p:val>
                                            <p:strVal val="#ppt_h"/>
                                          </p:val>
                                        </p:tav>
                                      </p:tavLst>
                                    </p:anim>
                                    <p:animEffect transition="in" filter="fade">
                                      <p:cBhvr>
                                        <p:cTn id="9" dur="2000"/>
                                        <p:tgtEl>
                                          <p:spTgt spid="6">
                                            <p:bg/>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6">
                                            <p:txEl>
                                              <p:pRg st="0" end="0"/>
                                            </p:txEl>
                                          </p:spTgt>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9"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0" dur="2000"/>
                                        <p:tgtEl>
                                          <p:spTgt spid="6">
                                            <p:txEl>
                                              <p:pRg st="1" end="1"/>
                                            </p:txEl>
                                          </p:spTgt>
                                        </p:tgtEl>
                                      </p:cBhvr>
                                    </p:animEffect>
                                  </p:childTnLst>
                                </p:cTn>
                              </p:par>
                            </p:childTnLst>
                          </p:cTn>
                        </p:par>
                        <p:par>
                          <p:cTn id="21" fill="hold">
                            <p:stCondLst>
                              <p:cond delay="4000"/>
                            </p:stCondLst>
                            <p:childTnLst>
                              <p:par>
                                <p:cTn id="22" presetID="55" presetClass="entr" presetSubtype="0" fill="hold" grpId="0" nodeType="afterEffect">
                                  <p:stCondLst>
                                    <p:cond delay="100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2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5" dur="2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6" dur="2000"/>
                                        <p:tgtEl>
                                          <p:spTgt spid="6">
                                            <p:txEl>
                                              <p:pRg st="3" end="3"/>
                                            </p:txEl>
                                          </p:spTgt>
                                        </p:tgtEl>
                                      </p:cBhvr>
                                    </p:animEffect>
                                  </p:childTnLst>
                                </p:cTn>
                              </p:par>
                              <p:par>
                                <p:cTn id="27" presetID="55" presetClass="entr" presetSubtype="0" fill="hold" grpId="0" nodeType="withEffect">
                                  <p:stCondLst>
                                    <p:cond delay="150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p:cTn id="29" dur="2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0" dur="2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1" dur="2000"/>
                                        <p:tgtEl>
                                          <p:spTgt spid="6">
                                            <p:txEl>
                                              <p:pRg st="4" end="4"/>
                                            </p:txEl>
                                          </p:spTgt>
                                        </p:tgtEl>
                                      </p:cBhvr>
                                    </p:animEffect>
                                  </p:childTnLst>
                                </p:cTn>
                              </p:par>
                            </p:childTnLst>
                          </p:cTn>
                        </p:par>
                        <p:par>
                          <p:cTn id="32" fill="hold">
                            <p:stCondLst>
                              <p:cond delay="7500"/>
                            </p:stCondLst>
                            <p:childTnLst>
                              <p:par>
                                <p:cTn id="33" presetID="42" presetClass="entr" presetSubtype="0" fill="hold" grpId="0" nodeType="afterEffect">
                                  <p:stCondLst>
                                    <p:cond delay="10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0"/>
                                        <p:tgtEl>
                                          <p:spTgt spid="2"/>
                                        </p:tgtEl>
                                      </p:cBhvr>
                                    </p:animEffect>
                                    <p:anim calcmode="lin" valueType="num">
                                      <p:cBhvr>
                                        <p:cTn id="36" dur="5000" fill="hold"/>
                                        <p:tgtEl>
                                          <p:spTgt spid="2"/>
                                        </p:tgtEl>
                                        <p:attrNameLst>
                                          <p:attrName>ppt_x</p:attrName>
                                        </p:attrNameLst>
                                      </p:cBhvr>
                                      <p:tavLst>
                                        <p:tav tm="0">
                                          <p:val>
                                            <p:strVal val="#ppt_x"/>
                                          </p:val>
                                        </p:tav>
                                        <p:tav tm="100000">
                                          <p:val>
                                            <p:strVal val="#ppt_x"/>
                                          </p:val>
                                        </p:tav>
                                      </p:tavLst>
                                    </p:anim>
                                    <p:anim calcmode="lin" valueType="num">
                                      <p:cBhvr>
                                        <p:cTn id="37" dur="5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600200" y="304800"/>
            <a:ext cx="10236200" cy="1107996"/>
          </a:xfrm>
          <a:prstGeom prst="rect">
            <a:avLst/>
          </a:prstGeom>
          <a:gradFill flip="none" rotWithShape="1">
            <a:path path="shape">
              <a:fillToRect l="50000" t="50000" r="50000" b="50000"/>
            </a:path>
            <a:tileRect/>
          </a:gradFill>
          <a:effectLst>
            <a:glow rad="228600">
              <a:schemeClr val="tx1">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6600" b="1" spc="300" dirty="0">
                <a:ln w="18415" cmpd="sng">
                  <a:noFill/>
                  <a:prstDash val="solid"/>
                </a:ln>
                <a:solidFill>
                  <a:srgbClr val="000000"/>
                </a:solidFill>
                <a:effectLst>
                  <a:outerShdw blurRad="63500" dir="3600000" algn="tl" rotWithShape="0">
                    <a:srgbClr val="000000">
                      <a:alpha val="70000"/>
                    </a:srgbClr>
                  </a:outerShdw>
                </a:effectLst>
              </a:rPr>
              <a:t>The Majesty of God</a:t>
            </a:r>
          </a:p>
        </p:txBody>
      </p:sp>
      <p:sp>
        <p:nvSpPr>
          <p:cNvPr id="6" name="Rectangle 5"/>
          <p:cNvSpPr/>
          <p:nvPr/>
        </p:nvSpPr>
        <p:spPr>
          <a:xfrm>
            <a:off x="1600200" y="1600200"/>
            <a:ext cx="10236200" cy="1107996"/>
          </a:xfrm>
          <a:prstGeom prst="rect">
            <a:avLst/>
          </a:prstGeom>
          <a:gradFill flip="none" rotWithShape="1">
            <a:path path="shape">
              <a:fillToRect l="50000" t="50000" r="50000" b="50000"/>
            </a:path>
            <a:tileRect/>
          </a:gradFill>
          <a:effectLst>
            <a:glow rad="228600">
              <a:schemeClr val="tx1">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6600" b="1" spc="300" dirty="0">
                <a:ln w="18415" cmpd="sng">
                  <a:noFill/>
                  <a:prstDash val="solid"/>
                </a:ln>
                <a:solidFill>
                  <a:srgbClr val="000000"/>
                </a:solidFill>
                <a:effectLst>
                  <a:outerShdw blurRad="63500" dir="3600000" algn="tl" rotWithShape="0">
                    <a:srgbClr val="000000">
                      <a:alpha val="70000"/>
                    </a:srgbClr>
                  </a:outerShdw>
                </a:effectLst>
              </a:rPr>
              <a:t>You Cannot Fake It</a:t>
            </a:r>
          </a:p>
        </p:txBody>
      </p:sp>
      <p:sp>
        <p:nvSpPr>
          <p:cNvPr id="7" name="Rectangle 6"/>
          <p:cNvSpPr/>
          <p:nvPr/>
        </p:nvSpPr>
        <p:spPr>
          <a:xfrm>
            <a:off x="1600200" y="2895600"/>
            <a:ext cx="10236200" cy="1107996"/>
          </a:xfrm>
          <a:prstGeom prst="rect">
            <a:avLst/>
          </a:prstGeom>
          <a:gradFill flip="none" rotWithShape="1">
            <a:path path="shape">
              <a:fillToRect l="50000" t="50000" r="50000" b="50000"/>
            </a:path>
            <a:tileRect/>
          </a:gradFill>
          <a:effectLst>
            <a:glow rad="228600">
              <a:schemeClr val="tx1">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6600" b="1" spc="300" dirty="0">
                <a:ln w="18415" cmpd="sng">
                  <a:noFill/>
                  <a:prstDash val="solid"/>
                </a:ln>
                <a:solidFill>
                  <a:srgbClr val="000000"/>
                </a:solidFill>
                <a:effectLst>
                  <a:outerShdw blurRad="63500" dir="3600000" algn="tl" rotWithShape="0">
                    <a:srgbClr val="000000">
                      <a:alpha val="70000"/>
                    </a:srgbClr>
                  </a:outerShdw>
                </a:effectLst>
              </a:rPr>
              <a:t>Substance of Worship</a:t>
            </a:r>
          </a:p>
        </p:txBody>
      </p:sp>
      <p:sp>
        <p:nvSpPr>
          <p:cNvPr id="8" name="Rectangle 7"/>
          <p:cNvSpPr/>
          <p:nvPr/>
        </p:nvSpPr>
        <p:spPr>
          <a:xfrm>
            <a:off x="1574800" y="5477470"/>
            <a:ext cx="10236200" cy="1107996"/>
          </a:xfrm>
          <a:prstGeom prst="rect">
            <a:avLst/>
          </a:prstGeom>
          <a:gradFill flip="none" rotWithShape="1">
            <a:path path="shape">
              <a:fillToRect l="50000" t="50000" r="50000" b="50000"/>
            </a:path>
            <a:tileRect/>
          </a:gradFill>
          <a:effectLst>
            <a:glow rad="228600">
              <a:schemeClr val="tx1">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6600" b="1" spc="300" dirty="0">
                <a:ln w="18415" cmpd="sng">
                  <a:noFill/>
                  <a:prstDash val="solid"/>
                </a:ln>
                <a:solidFill>
                  <a:srgbClr val="000000"/>
                </a:solidFill>
                <a:effectLst>
                  <a:outerShdw blurRad="63500" dir="3600000" algn="tl" rotWithShape="0">
                    <a:srgbClr val="000000">
                      <a:alpha val="70000"/>
                    </a:srgbClr>
                  </a:outerShdw>
                </a:effectLst>
              </a:rPr>
              <a:t>Disciplines My Life</a:t>
            </a:r>
          </a:p>
        </p:txBody>
      </p:sp>
      <p:sp>
        <p:nvSpPr>
          <p:cNvPr id="9" name="Rectangle 8"/>
          <p:cNvSpPr/>
          <p:nvPr/>
        </p:nvSpPr>
        <p:spPr>
          <a:xfrm>
            <a:off x="1600200" y="4182070"/>
            <a:ext cx="10236200" cy="1107996"/>
          </a:xfrm>
          <a:prstGeom prst="rect">
            <a:avLst/>
          </a:prstGeom>
          <a:gradFill flip="none" rotWithShape="1">
            <a:path path="shape">
              <a:fillToRect l="50000" t="50000" r="50000" b="50000"/>
            </a:path>
            <a:tileRect/>
          </a:gradFill>
          <a:effectLst>
            <a:glow rad="228600">
              <a:schemeClr val="tx1">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en-US" sz="6600" b="1" spc="300" dirty="0">
                <a:ln w="18415" cmpd="sng">
                  <a:noFill/>
                  <a:prstDash val="solid"/>
                </a:ln>
                <a:solidFill>
                  <a:srgbClr val="000000"/>
                </a:solidFill>
                <a:effectLst>
                  <a:outerShdw blurRad="63500" dir="3600000" algn="tl" rotWithShape="0">
                    <a:srgbClr val="000000">
                      <a:alpha val="70000"/>
                    </a:srgbClr>
                  </a:outerShdw>
                </a:effectLst>
              </a:rPr>
              <a:t>Guides My Reading</a:t>
            </a:r>
          </a:p>
        </p:txBody>
      </p:sp>
      <p:sp>
        <p:nvSpPr>
          <p:cNvPr id="10" name="Rectangle 9"/>
          <p:cNvSpPr/>
          <p:nvPr/>
        </p:nvSpPr>
        <p:spPr>
          <a:xfrm>
            <a:off x="228600" y="-12889"/>
            <a:ext cx="1219200" cy="6740307"/>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R</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V</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R</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N</a:t>
            </a:r>
          </a:p>
          <a:p>
            <a:pPr algn="ctr">
              <a:defRPr/>
            </a:pP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C</a:t>
            </a:r>
          </a:p>
          <a:p>
            <a:pPr algn="ctr">
              <a:defRPr/>
            </a:pPr>
            <a:r>
              <a:rPr lang="en-US" sz="4800" b="1"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rPr>
              <a:t>E</a:t>
            </a:r>
            <a:endParaRPr lang="en-US" sz="4800" b="1"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iterate type="lt">
                                    <p:tmAbs val="500"/>
                                  </p:iterate>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nodeType="afterGroup">
                            <p:stCondLst>
                              <p:cond delay="5001"/>
                            </p:stCondLst>
                            <p:childTnLst>
                              <p:par>
                                <p:cTn id="8" presetID="55" presetClass="entr" presetSubtype="0" fill="hold" nodeType="afterEffect">
                                  <p:stCondLst>
                                    <p:cond delay="200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strVal val="#ppt_w*0.70"/>
                                          </p:val>
                                        </p:tav>
                                        <p:tav tm="100000">
                                          <p:val>
                                            <p:strVal val="#ppt_w"/>
                                          </p:val>
                                        </p:tav>
                                      </p:tavLst>
                                    </p:anim>
                                    <p:anim calcmode="lin" valueType="num">
                                      <p:cBhvr>
                                        <p:cTn id="11" dur="2000" fill="hold"/>
                                        <p:tgtEl>
                                          <p:spTgt spid="5"/>
                                        </p:tgtEl>
                                        <p:attrNameLst>
                                          <p:attrName>ppt_h</p:attrName>
                                        </p:attrNameLst>
                                      </p:cBhvr>
                                      <p:tavLst>
                                        <p:tav tm="0">
                                          <p:val>
                                            <p:strVal val="#ppt_h"/>
                                          </p:val>
                                        </p:tav>
                                        <p:tav tm="100000">
                                          <p:val>
                                            <p:strVal val="#ppt_h"/>
                                          </p:val>
                                        </p:tav>
                                      </p:tavLst>
                                    </p:anim>
                                    <p:animEffect transition="in" filter="fade">
                                      <p:cBhvr>
                                        <p:cTn id="12" dur="2000"/>
                                        <p:tgtEl>
                                          <p:spTgt spid="5"/>
                                        </p:tgtEl>
                                      </p:cBhvr>
                                    </p:animEffect>
                                  </p:childTnLst>
                                </p:cTn>
                              </p:par>
                            </p:childTnLst>
                          </p:cTn>
                        </p:par>
                        <p:par>
                          <p:cTn id="13" fill="hold" nodeType="afterGroup">
                            <p:stCondLst>
                              <p:cond delay="9001"/>
                            </p:stCondLst>
                            <p:childTnLst>
                              <p:par>
                                <p:cTn id="14" presetID="55"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2000" fill="hold"/>
                                        <p:tgtEl>
                                          <p:spTgt spid="6"/>
                                        </p:tgtEl>
                                        <p:attrNameLst>
                                          <p:attrName>ppt_w</p:attrName>
                                        </p:attrNameLst>
                                      </p:cBhvr>
                                      <p:tavLst>
                                        <p:tav tm="0">
                                          <p:val>
                                            <p:strVal val="#ppt_w*0.70"/>
                                          </p:val>
                                        </p:tav>
                                        <p:tav tm="100000">
                                          <p:val>
                                            <p:strVal val="#ppt_w"/>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animEffect transition="in" filter="fade">
                                      <p:cBhvr>
                                        <p:cTn id="18" dur="2000"/>
                                        <p:tgtEl>
                                          <p:spTgt spid="6"/>
                                        </p:tgtEl>
                                      </p:cBhvr>
                                    </p:animEffect>
                                  </p:childTnLst>
                                </p:cTn>
                              </p:par>
                            </p:childTnLst>
                          </p:cTn>
                        </p:par>
                        <p:par>
                          <p:cTn id="19" fill="hold" nodeType="afterGroup">
                            <p:stCondLst>
                              <p:cond delay="11001"/>
                            </p:stCondLst>
                            <p:childTnLst>
                              <p:par>
                                <p:cTn id="20" presetID="55"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strVal val="#ppt_w*0.70"/>
                                          </p:val>
                                        </p:tav>
                                        <p:tav tm="100000">
                                          <p:val>
                                            <p:strVal val="#ppt_w"/>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animEffect transition="in" filter="fade">
                                      <p:cBhvr>
                                        <p:cTn id="24" dur="2000"/>
                                        <p:tgtEl>
                                          <p:spTgt spid="7"/>
                                        </p:tgtEl>
                                      </p:cBhvr>
                                    </p:animEffect>
                                  </p:childTnLst>
                                </p:cTn>
                              </p:par>
                            </p:childTnLst>
                          </p:cTn>
                        </p:par>
                        <p:par>
                          <p:cTn id="25" fill="hold" nodeType="afterGroup">
                            <p:stCondLst>
                              <p:cond delay="13001"/>
                            </p:stCondLst>
                            <p:childTnLst>
                              <p:par>
                                <p:cTn id="26" presetID="55"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2000" fill="hold"/>
                                        <p:tgtEl>
                                          <p:spTgt spid="9"/>
                                        </p:tgtEl>
                                        <p:attrNameLst>
                                          <p:attrName>ppt_w</p:attrName>
                                        </p:attrNameLst>
                                      </p:cBhvr>
                                      <p:tavLst>
                                        <p:tav tm="0">
                                          <p:val>
                                            <p:strVal val="#ppt_w*0.70"/>
                                          </p:val>
                                        </p:tav>
                                        <p:tav tm="100000">
                                          <p:val>
                                            <p:strVal val="#ppt_w"/>
                                          </p:val>
                                        </p:tav>
                                      </p:tavLst>
                                    </p:anim>
                                    <p:anim calcmode="lin" valueType="num">
                                      <p:cBhvr>
                                        <p:cTn id="29" dur="2000" fill="hold"/>
                                        <p:tgtEl>
                                          <p:spTgt spid="9"/>
                                        </p:tgtEl>
                                        <p:attrNameLst>
                                          <p:attrName>ppt_h</p:attrName>
                                        </p:attrNameLst>
                                      </p:cBhvr>
                                      <p:tavLst>
                                        <p:tav tm="0">
                                          <p:val>
                                            <p:strVal val="#ppt_h"/>
                                          </p:val>
                                        </p:tav>
                                        <p:tav tm="100000">
                                          <p:val>
                                            <p:strVal val="#ppt_h"/>
                                          </p:val>
                                        </p:tav>
                                      </p:tavLst>
                                    </p:anim>
                                    <p:animEffect transition="in" filter="fade">
                                      <p:cBhvr>
                                        <p:cTn id="30" dur="2000"/>
                                        <p:tgtEl>
                                          <p:spTgt spid="9"/>
                                        </p:tgtEl>
                                      </p:cBhvr>
                                    </p:animEffect>
                                  </p:childTnLst>
                                </p:cTn>
                              </p:par>
                            </p:childTnLst>
                          </p:cTn>
                        </p:par>
                        <p:par>
                          <p:cTn id="31" fill="hold">
                            <p:stCondLst>
                              <p:cond delay="15001"/>
                            </p:stCondLst>
                            <p:childTnLst>
                              <p:par>
                                <p:cTn id="32" presetID="55"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strVal val="#ppt_w*0.70"/>
                                          </p:val>
                                        </p:tav>
                                        <p:tav tm="100000">
                                          <p:val>
                                            <p:strVal val="#ppt_w"/>
                                          </p:val>
                                        </p:tav>
                                      </p:tavLst>
                                    </p:anim>
                                    <p:anim calcmode="lin" valueType="num">
                                      <p:cBhvr>
                                        <p:cTn id="35" dur="2000" fill="hold"/>
                                        <p:tgtEl>
                                          <p:spTgt spid="8"/>
                                        </p:tgtEl>
                                        <p:attrNameLst>
                                          <p:attrName>ppt_h</p:attrName>
                                        </p:attrNameLst>
                                      </p:cBhvr>
                                      <p:tavLst>
                                        <p:tav tm="0">
                                          <p:val>
                                            <p:strVal val="#ppt_h"/>
                                          </p:val>
                                        </p:tav>
                                        <p:tav tm="100000">
                                          <p:val>
                                            <p:strVal val="#ppt_h"/>
                                          </p:val>
                                        </p:tav>
                                      </p:tavLst>
                                    </p:anim>
                                    <p:animEffect transition="in" filter="fade">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2000" r="-2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116" b="24099"/>
          <a:stretch/>
        </p:blipFill>
        <p:spPr>
          <a:xfrm>
            <a:off x="37454" y="4617203"/>
            <a:ext cx="6900672" cy="2209800"/>
          </a:xfrm>
          <a:prstGeom prst="rect">
            <a:avLst/>
          </a:prstGeom>
        </p:spPr>
      </p:pic>
      <p:sp>
        <p:nvSpPr>
          <p:cNvPr id="9" name="TextBox 8"/>
          <p:cNvSpPr txBox="1"/>
          <p:nvPr/>
        </p:nvSpPr>
        <p:spPr>
          <a:xfrm>
            <a:off x="592190" y="5306604"/>
            <a:ext cx="5791200" cy="830997"/>
          </a:xfrm>
          <a:prstGeom prst="rect">
            <a:avLst/>
          </a:prstGeom>
          <a:solidFill>
            <a:srgbClr val="FFFFFF">
              <a:alpha val="52157"/>
            </a:srgbClr>
          </a:solidFill>
          <a:effectLst>
            <a:softEdge rad="50800"/>
          </a:effectLst>
        </p:spPr>
        <p:txBody>
          <a:bodyPr wrap="square" rtlCol="0">
            <a:spAutoFit/>
          </a:bodyPr>
          <a:lstStyle/>
          <a:p>
            <a:pPr algn="ctr"/>
            <a:r>
              <a:rPr lang="en-US" sz="2400" b="1" dirty="0" smtClean="0">
                <a:ln>
                  <a:solidFill>
                    <a:srgbClr val="0000C0">
                      <a:lumMod val="20000"/>
                      <a:lumOff val="80000"/>
                    </a:srgbClr>
                  </a:solidFill>
                </a:ln>
                <a:solidFill>
                  <a:srgbClr val="003366"/>
                </a:solidFill>
              </a:rPr>
              <a:t>Revelation 14:7</a:t>
            </a:r>
          </a:p>
          <a:p>
            <a:pPr algn="ctr"/>
            <a:r>
              <a:rPr lang="en-US" sz="2400" b="1" dirty="0" smtClean="0">
                <a:ln>
                  <a:solidFill>
                    <a:srgbClr val="0000C0">
                      <a:lumMod val="20000"/>
                      <a:lumOff val="80000"/>
                    </a:srgbClr>
                  </a:solidFill>
                </a:ln>
                <a:solidFill>
                  <a:srgbClr val="003366"/>
                </a:solidFill>
              </a:rPr>
              <a:t>“Fear God and give glory to Him . . .”</a:t>
            </a:r>
            <a:endParaRPr lang="en-US" sz="2400" b="1" dirty="0">
              <a:ln>
                <a:solidFill>
                  <a:srgbClr val="0000C0">
                    <a:lumMod val="20000"/>
                    <a:lumOff val="80000"/>
                  </a:srgbClr>
                </a:solidFill>
              </a:ln>
              <a:solidFill>
                <a:srgbClr val="003366"/>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4928444"/>
            <a:ext cx="11582400" cy="1700956"/>
          </a:xfrm>
          <a:prstGeom prst="rect">
            <a:avLst/>
          </a:prstGeom>
        </p:spPr>
      </p:pic>
    </p:spTree>
    <p:extLst>
      <p:ext uri="{BB962C8B-B14F-4D97-AF65-F5344CB8AC3E}">
        <p14:creationId xmlns:p14="http://schemas.microsoft.com/office/powerpoint/2010/main" val="15721704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strVal val="#ppt_w*0.70"/>
                                          </p:val>
                                        </p:tav>
                                        <p:tav tm="100000">
                                          <p:val>
                                            <p:strVal val="#ppt_w"/>
                                          </p:val>
                                        </p:tav>
                                      </p:tavLst>
                                    </p:anim>
                                    <p:anim calcmode="lin" valueType="num">
                                      <p:cBhvr>
                                        <p:cTn id="8" dur="3000" fill="hold"/>
                                        <p:tgtEl>
                                          <p:spTgt spid="8"/>
                                        </p:tgtEl>
                                        <p:attrNameLst>
                                          <p:attrName>ppt_h</p:attrName>
                                        </p:attrNameLst>
                                      </p:cBhvr>
                                      <p:tavLst>
                                        <p:tav tm="0">
                                          <p:val>
                                            <p:strVal val="#ppt_h"/>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16" fill="hold" nodeType="clickEffect">
                                  <p:stCondLst>
                                    <p:cond delay="0"/>
                                  </p:stCondLst>
                                  <p:childTnLst>
                                    <p:animEffect transition="out" filter="circle(in)">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par>
                          <p:cTn id="18" fill="hold">
                            <p:stCondLst>
                              <p:cond delay="2000"/>
                            </p:stCondLst>
                            <p:childTnLst>
                              <p:par>
                                <p:cTn id="19" presetID="42" presetClass="path" presetSubtype="0" accel="50000" decel="50000" fill="hold" grpId="1" nodeType="afterEffect">
                                  <p:stCondLst>
                                    <p:cond delay="0"/>
                                  </p:stCondLst>
                                  <p:childTnLst>
                                    <p:animMotion origin="layout" path="M 2.29167E-6 7.40741E-7 L 0.21393 -0.70093 " pathEditMode="relative" rAng="0" ptsTypes="AA">
                                      <p:cBhvr>
                                        <p:cTn id="20" dur="4000" fill="hold"/>
                                        <p:tgtEl>
                                          <p:spTgt spid="9"/>
                                        </p:tgtEl>
                                        <p:attrNameLst>
                                          <p:attrName>ppt_x</p:attrName>
                                          <p:attrName>ppt_y</p:attrName>
                                        </p:attrNameLst>
                                      </p:cBhvr>
                                      <p:rCtr x="10690" y="-35046"/>
                                    </p:animMotion>
                                  </p:childTnLst>
                                </p:cTn>
                              </p:par>
                              <p:par>
                                <p:cTn id="21" presetID="6" presetClass="emph" presetSubtype="0" fill="hold" grpId="2" nodeType="withEffect">
                                  <p:stCondLst>
                                    <p:cond delay="500"/>
                                  </p:stCondLst>
                                  <p:childTnLst>
                                    <p:animScale>
                                      <p:cBhvr>
                                        <p:cTn id="22" dur="2500" fill="hold"/>
                                        <p:tgtEl>
                                          <p:spTgt spid="9"/>
                                        </p:tgtEl>
                                      </p:cBhvr>
                                      <p:by x="200000" y="200000"/>
                                    </p:animScale>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3000" fill="hold"/>
                                        <p:tgtEl>
                                          <p:spTgt spid="3"/>
                                        </p:tgtEl>
                                        <p:attrNameLst>
                                          <p:attrName>ppt_w</p:attrName>
                                        </p:attrNameLst>
                                      </p:cBhvr>
                                      <p:tavLst>
                                        <p:tav tm="0">
                                          <p:val>
                                            <p:strVal val="#ppt_w*0.70"/>
                                          </p:val>
                                        </p:tav>
                                        <p:tav tm="100000">
                                          <p:val>
                                            <p:strVal val="#ppt_w"/>
                                          </p:val>
                                        </p:tav>
                                      </p:tavLst>
                                    </p:anim>
                                    <p:anim calcmode="lin" valueType="num">
                                      <p:cBhvr>
                                        <p:cTn id="28" dur="3000" fill="hold"/>
                                        <p:tgtEl>
                                          <p:spTgt spid="3"/>
                                        </p:tgtEl>
                                        <p:attrNameLst>
                                          <p:attrName>ppt_h</p:attrName>
                                        </p:attrNameLst>
                                      </p:cBhvr>
                                      <p:tavLst>
                                        <p:tav tm="0">
                                          <p:val>
                                            <p:strVal val="#ppt_h"/>
                                          </p:val>
                                        </p:tav>
                                        <p:tav tm="100000">
                                          <p:val>
                                            <p:strVal val="#ppt_h"/>
                                          </p:val>
                                        </p:tav>
                                      </p:tavLst>
                                    </p:anim>
                                    <p:animEffect transition="in" filter="fade">
                                      <p:cBhvr>
                                        <p:cTn id="2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52400" y="95071"/>
            <a:ext cx="11887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800" b="1" dirty="0"/>
              <a:t>Psalms 33:8-9</a:t>
            </a:r>
          </a:p>
          <a:p>
            <a:pPr algn="ctr" eaLnBrk="1" hangingPunct="1"/>
            <a:r>
              <a:rPr lang="en-US" sz="2800" b="1" dirty="0"/>
              <a:t>Let all the earth fear the LORD; </a:t>
            </a:r>
            <a:r>
              <a:rPr lang="en-US" sz="2800" b="1" i="1" u="sng" dirty="0">
                <a:ln>
                  <a:solidFill>
                    <a:srgbClr val="7030A0"/>
                  </a:solidFill>
                </a:ln>
              </a:rPr>
              <a:t>Let all the inhabitants of the world stand in awe of Him</a:t>
            </a:r>
            <a:r>
              <a:rPr lang="en-US" sz="2800" b="1" dirty="0"/>
              <a:t>. For He spoke, and it was done; He commanded, and it stood fast. </a:t>
            </a:r>
          </a:p>
        </p:txBody>
      </p:sp>
      <p:sp>
        <p:nvSpPr>
          <p:cNvPr id="5" name="TextBox 4"/>
          <p:cNvSpPr txBox="1">
            <a:spLocks noChangeArrowheads="1"/>
          </p:cNvSpPr>
          <p:nvPr/>
        </p:nvSpPr>
        <p:spPr bwMode="auto">
          <a:xfrm>
            <a:off x="152400" y="4114801"/>
            <a:ext cx="11887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i="1" dirty="0"/>
              <a:t>You are beautiful beyond description Too marvelous for words, </a:t>
            </a:r>
            <a:r>
              <a:rPr lang="en-US" sz="2400" b="1" i="1" dirty="0" smtClean="0"/>
              <a:t>Too wonderful </a:t>
            </a:r>
            <a:r>
              <a:rPr lang="en-US" sz="2400" b="1" i="1" dirty="0"/>
              <a:t>for comprehension, Like nothing ever seen or heard. </a:t>
            </a:r>
            <a:r>
              <a:rPr lang="en-US" sz="2400" b="1" i="1" dirty="0" smtClean="0"/>
              <a:t>Who can </a:t>
            </a:r>
            <a:r>
              <a:rPr lang="en-US" sz="2400" b="1" i="1" dirty="0"/>
              <a:t>grasp your infinite wisdom? Who can fathom the depth of </a:t>
            </a:r>
            <a:r>
              <a:rPr lang="en-US" sz="2400" b="1" i="1" dirty="0" smtClean="0"/>
              <a:t>your love</a:t>
            </a:r>
            <a:r>
              <a:rPr lang="en-US" sz="2400" b="1" i="1" dirty="0"/>
              <a:t>? You are beautiful beyond description, Majesty enthroned </a:t>
            </a:r>
            <a:r>
              <a:rPr lang="en-US" sz="2400" b="1" i="1" dirty="0" smtClean="0"/>
              <a:t>above.</a:t>
            </a:r>
          </a:p>
          <a:p>
            <a:pPr eaLnBrk="1" hangingPunct="1"/>
            <a:endParaRPr lang="en-US" sz="2400" b="1" i="1" dirty="0"/>
          </a:p>
          <a:p>
            <a:pPr eaLnBrk="1" hangingPunct="1"/>
            <a:r>
              <a:rPr lang="en-US" sz="2400" b="1" i="1" dirty="0" smtClean="0"/>
              <a:t>And </a:t>
            </a:r>
            <a:r>
              <a:rPr lang="en-US" sz="2400" b="1" i="1" dirty="0"/>
              <a:t>I stand, I stand, in awe of you. I stand, I stand in awe of you. </a:t>
            </a:r>
            <a:r>
              <a:rPr lang="en-US" sz="2400" b="1" i="1" dirty="0" smtClean="0"/>
              <a:t>Holy God</a:t>
            </a:r>
            <a:r>
              <a:rPr lang="en-US" sz="2400" b="1" i="1" dirty="0"/>
              <a:t>, to whom all praise is due, I stand In awe of you</a:t>
            </a:r>
            <a:r>
              <a:rPr lang="en-US" sz="2400" b="1" i="1" dirty="0" smtClean="0"/>
              <a:t>!</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1" nodeType="click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3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3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3000"/>
                                        <p:tgtEl>
                                          <p:spTgt spid="5">
                                            <p:txEl>
                                              <p:pRg st="0" end="0"/>
                                            </p:txEl>
                                          </p:spTgt>
                                        </p:tgtEl>
                                      </p:cBhvr>
                                    </p:animEffect>
                                  </p:childTnLst>
                                </p:cTn>
                              </p:par>
                            </p:childTnLst>
                          </p:cTn>
                        </p:par>
                        <p:par>
                          <p:cTn id="17" fill="hold">
                            <p:stCondLst>
                              <p:cond delay="17100"/>
                            </p:stCondLst>
                            <p:childTnLst>
                              <p:par>
                                <p:cTn id="18" presetID="55" presetClass="entr" presetSubtype="0" fill="hold" grpId="1" nodeType="afterEffect">
                                  <p:stCondLst>
                                    <p:cond delay="0"/>
                                  </p:stCondLst>
                                  <p:iterate type="wd">
                                    <p:tmPct val="10000"/>
                                  </p:iterate>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3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1" dur="3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2"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57399" y="6027004"/>
            <a:ext cx="6877204" cy="830997"/>
          </a:xfrm>
          <a:prstGeom prst="rect">
            <a:avLst/>
          </a:prstGeom>
          <a:noFill/>
        </p:spPr>
        <p:txBody>
          <a:bodyPr wrap="none">
            <a:spAutoFit/>
          </a:bodyPr>
          <a:lstStyle/>
          <a:p>
            <a:pPr algn="ctr">
              <a:defRPr/>
            </a:pPr>
            <a:r>
              <a:rPr lang="en-US" sz="4800" b="1" spc="300" dirty="0">
                <a:ln w="24500" cmpd="dbl">
                  <a:solidFill>
                    <a:schemeClr val="accent2">
                      <a:shade val="85000"/>
                      <a:satMod val="155000"/>
                    </a:schemeClr>
                  </a:solidFill>
                  <a:prstDash val="solid"/>
                  <a:miter lim="800000"/>
                </a:ln>
                <a:solidFill>
                  <a:srgbClr val="002060"/>
                </a:solidFill>
                <a:effectLst>
                  <a:outerShdw blurRad="38100" dist="38100" dir="7020000" algn="tl">
                    <a:srgbClr val="000000">
                      <a:alpha val="35000"/>
                    </a:srgbClr>
                  </a:outerShdw>
                </a:effectLst>
                <a:latin typeface="Arial" charset="0"/>
              </a:rPr>
              <a:t>Maintaining Balance</a:t>
            </a:r>
          </a:p>
        </p:txBody>
      </p:sp>
      <p:sp>
        <p:nvSpPr>
          <p:cNvPr id="5" name="TextBox 4"/>
          <p:cNvSpPr txBox="1"/>
          <p:nvPr/>
        </p:nvSpPr>
        <p:spPr>
          <a:xfrm>
            <a:off x="7994508" y="5029201"/>
            <a:ext cx="2349217" cy="523220"/>
          </a:xfrm>
          <a:prstGeom prst="rect">
            <a:avLst/>
          </a:prstGeom>
          <a:noFill/>
        </p:spPr>
        <p:txBody>
          <a:bodyPr wrap="square">
            <a:spAutoFit/>
          </a:bodyPr>
          <a:lstStyle/>
          <a:p>
            <a:pPr algn="ctr">
              <a:defRPr/>
            </a:pPr>
            <a:r>
              <a:rPr lang="en-US" sz="2800" b="1" dirty="0">
                <a:solidFill>
                  <a:srgbClr val="000000"/>
                </a:solidFill>
                <a:effectLst>
                  <a:outerShdw blurRad="38100" dist="38100" dir="2700000" algn="tl">
                    <a:srgbClr val="000000">
                      <a:alpha val="43137"/>
                    </a:srgbClr>
                  </a:outerShdw>
                </a:effectLst>
                <a:latin typeface="Arial" charset="0"/>
              </a:rPr>
              <a:t>Relationship </a:t>
            </a:r>
          </a:p>
        </p:txBody>
      </p:sp>
      <p:sp>
        <p:nvSpPr>
          <p:cNvPr id="6" name="TextBox 5"/>
          <p:cNvSpPr txBox="1"/>
          <p:nvPr/>
        </p:nvSpPr>
        <p:spPr>
          <a:xfrm>
            <a:off x="1994184" y="5029201"/>
            <a:ext cx="2057400" cy="523220"/>
          </a:xfrm>
          <a:prstGeom prst="rect">
            <a:avLst/>
          </a:prstGeom>
          <a:noFill/>
        </p:spPr>
        <p:txBody>
          <a:bodyPr>
            <a:spAutoFit/>
          </a:bodyPr>
          <a:lstStyle/>
          <a:p>
            <a:pPr algn="ctr">
              <a:defRPr/>
            </a:pPr>
            <a:r>
              <a:rPr lang="en-US" sz="2800" b="1" dirty="0">
                <a:solidFill>
                  <a:srgbClr val="000000"/>
                </a:solidFill>
                <a:effectLst>
                  <a:outerShdw blurRad="38100" dist="38100" dir="2700000" algn="tl">
                    <a:srgbClr val="000000">
                      <a:alpha val="43137"/>
                    </a:srgbClr>
                  </a:outerShdw>
                </a:effectLst>
                <a:latin typeface="Arial" charset="0"/>
              </a:rPr>
              <a:t>Reverence</a:t>
            </a:r>
          </a:p>
        </p:txBody>
      </p:sp>
      <p:sp>
        <p:nvSpPr>
          <p:cNvPr id="7" name="TextBox 6"/>
          <p:cNvSpPr txBox="1"/>
          <p:nvPr/>
        </p:nvSpPr>
        <p:spPr>
          <a:xfrm>
            <a:off x="7772400" y="417195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Friend ~ Jn 15:14</a:t>
            </a:r>
          </a:p>
        </p:txBody>
      </p:sp>
      <p:sp>
        <p:nvSpPr>
          <p:cNvPr id="8" name="TextBox 7"/>
          <p:cNvSpPr txBox="1"/>
          <p:nvPr/>
        </p:nvSpPr>
        <p:spPr>
          <a:xfrm>
            <a:off x="1600200" y="417195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God ~ Jn 1:1-3</a:t>
            </a:r>
          </a:p>
        </p:txBody>
      </p:sp>
      <p:sp>
        <p:nvSpPr>
          <p:cNvPr id="9" name="TextBox 8"/>
          <p:cNvSpPr txBox="1"/>
          <p:nvPr/>
        </p:nvSpPr>
        <p:spPr>
          <a:xfrm>
            <a:off x="7772400" y="381000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Rejoice ~ Psa 2:11</a:t>
            </a:r>
          </a:p>
        </p:txBody>
      </p:sp>
      <p:sp>
        <p:nvSpPr>
          <p:cNvPr id="10" name="TextBox 9"/>
          <p:cNvSpPr txBox="1"/>
          <p:nvPr/>
        </p:nvSpPr>
        <p:spPr>
          <a:xfrm>
            <a:off x="1600200" y="381000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Trembling ~ Psa 2:11</a:t>
            </a:r>
          </a:p>
        </p:txBody>
      </p:sp>
      <p:sp>
        <p:nvSpPr>
          <p:cNvPr id="11" name="TextBox 10"/>
          <p:cNvSpPr txBox="1"/>
          <p:nvPr/>
        </p:nvSpPr>
        <p:spPr>
          <a:xfrm>
            <a:off x="7772400" y="342900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Abba ~ Rom 8:15</a:t>
            </a:r>
          </a:p>
        </p:txBody>
      </p:sp>
      <p:sp>
        <p:nvSpPr>
          <p:cNvPr id="12" name="TextBox 11"/>
          <p:cNvSpPr txBox="1"/>
          <p:nvPr/>
        </p:nvSpPr>
        <p:spPr>
          <a:xfrm>
            <a:off x="1600200" y="3429000"/>
            <a:ext cx="2971800" cy="400050"/>
          </a:xfrm>
          <a:prstGeom prst="rect">
            <a:avLst/>
          </a:prstGeom>
          <a:solidFill>
            <a:srgbClr val="002060"/>
          </a:solidFill>
          <a:effectLst/>
        </p:spPr>
        <p:txBody>
          <a:bodyPr>
            <a:spAutoFit/>
          </a:bodyPr>
          <a:lstStyle/>
          <a:p>
            <a:pPr algn="ctr">
              <a:defRPr/>
            </a:pPr>
            <a:r>
              <a:rPr lang="en-US" sz="2000" b="1" dirty="0">
                <a:effectLst>
                  <a:outerShdw blurRad="38100" dist="38100" dir="2700000" algn="tl">
                    <a:srgbClr val="000000">
                      <a:alpha val="43137"/>
                    </a:srgbClr>
                  </a:outerShdw>
                </a:effectLst>
                <a:latin typeface="Arial" charset="0"/>
              </a:rPr>
              <a:t>Awesome ~ Psa 99:3</a:t>
            </a:r>
          </a:p>
        </p:txBody>
      </p:sp>
      <p:sp>
        <p:nvSpPr>
          <p:cNvPr id="15" name="Rectangle 14"/>
          <p:cNvSpPr/>
          <p:nvPr/>
        </p:nvSpPr>
        <p:spPr>
          <a:xfrm>
            <a:off x="1600200" y="3429000"/>
            <a:ext cx="2971800" cy="1143000"/>
          </a:xfrm>
          <a:prstGeom prst="rect">
            <a:avLst/>
          </a:prstGeom>
          <a:no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7772400" y="3429000"/>
            <a:ext cx="2971800" cy="1143000"/>
          </a:xfrm>
          <a:prstGeom prst="rect">
            <a:avLst/>
          </a:prstGeom>
          <a:noFill/>
          <a:ln>
            <a:solidFill>
              <a:srgbClr val="FF00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ppt_x</p:attrName>
                                        </p:attrNameLst>
                                      </p:cBhvr>
                                      <p:tavLst>
                                        <p:tav tm="0">
                                          <p:val>
                                            <p:strVal val="#ppt_x"/>
                                          </p:val>
                                        </p:tav>
                                        <p:tav tm="100000">
                                          <p:val>
                                            <p:strVal val="#ppt_x"/>
                                          </p:val>
                                        </p:tav>
                                      </p:tavLst>
                                    </p:anim>
                                    <p:anim calcmode="lin" valueType="num">
                                      <p:cBhvr>
                                        <p:cTn id="1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2000"/>
                                        <p:tgtEl>
                                          <p:spTgt spid="12"/>
                                        </p:tgtEl>
                                      </p:cBhvr>
                                    </p:animEffect>
                                  </p:childTnLst>
                                </p:cTn>
                              </p:par>
                            </p:childTnLst>
                          </p:cTn>
                        </p:par>
                        <p:par>
                          <p:cTn id="45" fill="hold" nodeType="afterGroup">
                            <p:stCondLst>
                              <p:cond delay="20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0"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6863417"/>
          </a:xfrm>
          <a:prstGeom prst="rect">
            <a:avLst/>
          </a:prstGeom>
          <a:solidFill>
            <a:srgbClr val="FFFFFF">
              <a:alpha val="60000"/>
            </a:srgbClr>
          </a:solidFill>
        </p:spPr>
        <p:txBody>
          <a:bodyPr wrap="square">
            <a:spAutoFit/>
          </a:bodyPr>
          <a:lstStyle/>
          <a:p>
            <a:pPr algn="ctr">
              <a:defRPr/>
            </a:pPr>
            <a:r>
              <a:rPr lang="en-US" sz="2000" b="1" dirty="0">
                <a:solidFill>
                  <a:srgbClr val="000000"/>
                </a:solidFill>
                <a:effectLst>
                  <a:outerShdw blurRad="38100" dist="38100" dir="2700000" algn="tl">
                    <a:srgbClr val="000000">
                      <a:alpha val="43137"/>
                    </a:srgbClr>
                  </a:outerShdw>
                </a:effectLst>
                <a:latin typeface="Arial" charset="0"/>
              </a:rPr>
              <a:t>Romans 1:20</a:t>
            </a:r>
          </a:p>
          <a:p>
            <a:pPr>
              <a:defRPr/>
            </a:pPr>
            <a:r>
              <a:rPr lang="en-US" sz="2000" b="1" dirty="0">
                <a:solidFill>
                  <a:srgbClr val="000000"/>
                </a:solidFill>
                <a:effectLst>
                  <a:outerShdw blurRad="38100" dist="38100" dir="2700000" algn="tl">
                    <a:srgbClr val="000000">
                      <a:alpha val="43137"/>
                    </a:srgbClr>
                  </a:outerShdw>
                </a:effectLst>
                <a:latin typeface="Arial" charset="0"/>
              </a:rPr>
              <a:t>For since the creation of the world His invisible attributes are clearly seen, being understood by the things that are made, even His eternal power and Godhead, so that they are without excuse,</a:t>
            </a:r>
          </a:p>
          <a:p>
            <a:pPr>
              <a:defRPr/>
            </a:pPr>
            <a:endParaRPr lang="en-US" sz="2000" b="1" dirty="0">
              <a:solidFill>
                <a:srgbClr val="000000"/>
              </a:solidFill>
              <a:effectLst>
                <a:outerShdw blurRad="38100" dist="38100" dir="2700000" algn="tl">
                  <a:srgbClr val="000000">
                    <a:alpha val="43137"/>
                  </a:srgbClr>
                </a:outerShdw>
              </a:effectLst>
              <a:latin typeface="Arial" charset="0"/>
            </a:endParaRPr>
          </a:p>
          <a:p>
            <a:pPr algn="ctr">
              <a:defRPr/>
            </a:pPr>
            <a:r>
              <a:rPr lang="en-US" sz="2000" b="1" dirty="0">
                <a:solidFill>
                  <a:srgbClr val="000000"/>
                </a:solidFill>
                <a:effectLst>
                  <a:outerShdw blurRad="38100" dist="38100" dir="2700000" algn="tl">
                    <a:srgbClr val="000000">
                      <a:alpha val="43137"/>
                    </a:srgbClr>
                  </a:outerShdw>
                </a:effectLst>
                <a:latin typeface="Arial" charset="0"/>
              </a:rPr>
              <a:t>Psalms 19:1-3</a:t>
            </a:r>
          </a:p>
          <a:p>
            <a:pPr>
              <a:defRPr/>
            </a:pPr>
            <a:r>
              <a:rPr lang="en-US" sz="2000" b="1" dirty="0">
                <a:solidFill>
                  <a:srgbClr val="000000"/>
                </a:solidFill>
                <a:effectLst>
                  <a:outerShdw blurRad="38100" dist="38100" dir="2700000" algn="tl">
                    <a:srgbClr val="000000">
                      <a:alpha val="43137"/>
                    </a:srgbClr>
                  </a:outerShdw>
                </a:effectLst>
                <a:latin typeface="Arial" charset="0"/>
              </a:rPr>
              <a:t>The heavens declare the glory of God; and the firmament shows His handiwork. Day unto day utters speech, and night unto night reveals knowledge. There is no speech nor language where their voice is not heard.</a:t>
            </a:r>
          </a:p>
          <a:p>
            <a:pPr>
              <a:defRPr/>
            </a:pPr>
            <a:endParaRPr lang="en-US" sz="2000" b="1" dirty="0">
              <a:solidFill>
                <a:srgbClr val="000000"/>
              </a:solidFill>
              <a:effectLst>
                <a:outerShdw blurRad="38100" dist="38100" dir="2700000" algn="tl">
                  <a:srgbClr val="000000">
                    <a:alpha val="43137"/>
                  </a:srgbClr>
                </a:outerShdw>
              </a:effectLst>
              <a:latin typeface="Arial" charset="0"/>
            </a:endParaRPr>
          </a:p>
          <a:p>
            <a:pPr algn="ctr">
              <a:defRPr/>
            </a:pPr>
            <a:r>
              <a:rPr lang="en-US" sz="2000" b="1" dirty="0">
                <a:solidFill>
                  <a:srgbClr val="000000"/>
                </a:solidFill>
                <a:effectLst>
                  <a:outerShdw blurRad="38100" dist="38100" dir="2700000" algn="tl">
                    <a:srgbClr val="000000">
                      <a:alpha val="43137"/>
                    </a:srgbClr>
                  </a:outerShdw>
                </a:effectLst>
                <a:latin typeface="Arial" charset="0"/>
              </a:rPr>
              <a:t>Psalms 145:6</a:t>
            </a:r>
          </a:p>
          <a:p>
            <a:pPr>
              <a:defRPr/>
            </a:pPr>
            <a:r>
              <a:rPr lang="en-US" sz="2000" b="1" dirty="0">
                <a:solidFill>
                  <a:srgbClr val="000000"/>
                </a:solidFill>
                <a:effectLst>
                  <a:outerShdw blurRad="38100" dist="38100" dir="2700000" algn="tl">
                    <a:srgbClr val="000000">
                      <a:alpha val="43137"/>
                    </a:srgbClr>
                  </a:outerShdw>
                </a:effectLst>
                <a:latin typeface="Arial" charset="0"/>
              </a:rPr>
              <a:t>Men shall speak of the might of Your awesome acts, and I will declare Your greatness.</a:t>
            </a:r>
          </a:p>
          <a:p>
            <a:pPr>
              <a:defRPr/>
            </a:pPr>
            <a:endParaRPr lang="en-US" sz="2000" b="1" dirty="0">
              <a:solidFill>
                <a:srgbClr val="000000"/>
              </a:solidFill>
              <a:effectLst>
                <a:outerShdw blurRad="38100" dist="38100" dir="2700000" algn="tl">
                  <a:srgbClr val="000000">
                    <a:alpha val="43137"/>
                  </a:srgbClr>
                </a:outerShdw>
              </a:effectLst>
              <a:latin typeface="Arial" charset="0"/>
            </a:endParaRPr>
          </a:p>
          <a:p>
            <a:pPr algn="ctr">
              <a:defRPr/>
            </a:pPr>
            <a:r>
              <a:rPr lang="en-US" sz="2000" b="1" dirty="0">
                <a:solidFill>
                  <a:srgbClr val="000000"/>
                </a:solidFill>
                <a:effectLst>
                  <a:outerShdw blurRad="38100" dist="38100" dir="2700000" algn="tl">
                    <a:srgbClr val="000000">
                      <a:alpha val="43137"/>
                    </a:srgbClr>
                  </a:outerShdw>
                </a:effectLst>
                <a:latin typeface="Arial" charset="0"/>
              </a:rPr>
              <a:t>Palms 8:1</a:t>
            </a:r>
          </a:p>
          <a:p>
            <a:pPr>
              <a:defRPr/>
            </a:pPr>
            <a:r>
              <a:rPr lang="en-US" sz="2000" b="1" dirty="0">
                <a:solidFill>
                  <a:srgbClr val="000000"/>
                </a:solidFill>
                <a:effectLst>
                  <a:outerShdw blurRad="38100" dist="38100" dir="2700000" algn="tl">
                    <a:srgbClr val="000000">
                      <a:alpha val="43137"/>
                    </a:srgbClr>
                  </a:outerShdw>
                </a:effectLst>
                <a:latin typeface="Arial" charset="0"/>
              </a:rPr>
              <a:t>O LORD, our Lord, how excellent is Your name in all the earth, who set Your glory above the heavens!</a:t>
            </a:r>
          </a:p>
          <a:p>
            <a:pPr>
              <a:defRPr/>
            </a:pPr>
            <a:endParaRPr lang="en-US" sz="2000" b="1" dirty="0">
              <a:solidFill>
                <a:srgbClr val="000000"/>
              </a:solidFill>
              <a:effectLst>
                <a:outerShdw blurRad="38100" dist="38100" dir="2700000" algn="tl">
                  <a:srgbClr val="000000">
                    <a:alpha val="43137"/>
                  </a:srgbClr>
                </a:outerShdw>
              </a:effectLst>
              <a:latin typeface="Arial" charset="0"/>
            </a:endParaRPr>
          </a:p>
          <a:p>
            <a:pPr algn="ctr">
              <a:defRPr/>
            </a:pPr>
            <a:r>
              <a:rPr lang="en-US" sz="2000" b="1" dirty="0">
                <a:solidFill>
                  <a:srgbClr val="000000"/>
                </a:solidFill>
                <a:effectLst>
                  <a:outerShdw blurRad="38100" dist="38100" dir="2700000" algn="tl">
                    <a:srgbClr val="000000">
                      <a:alpha val="43137"/>
                    </a:srgbClr>
                  </a:outerShdw>
                </a:effectLst>
                <a:latin typeface="Arial" charset="0"/>
              </a:rPr>
              <a:t>Psalms 8:9</a:t>
            </a:r>
          </a:p>
          <a:p>
            <a:pPr>
              <a:defRPr/>
            </a:pPr>
            <a:r>
              <a:rPr lang="en-US" sz="2000" b="1" dirty="0">
                <a:solidFill>
                  <a:srgbClr val="000000"/>
                </a:solidFill>
                <a:effectLst>
                  <a:outerShdw blurRad="38100" dist="38100" dir="2700000" algn="tl">
                    <a:srgbClr val="000000">
                      <a:alpha val="43137"/>
                    </a:srgbClr>
                  </a:outerShdw>
                </a:effectLst>
                <a:latin typeface="Arial" charset="0"/>
              </a:rPr>
              <a:t>O LORD, our Lord, how excellent is Your name in all the earth!</a:t>
            </a:r>
          </a:p>
          <a:p>
            <a:pPr>
              <a:defRPr/>
            </a:pPr>
            <a:endParaRPr lang="en-US" sz="2000" b="1" dirty="0">
              <a:solidFill>
                <a:srgbClr val="000000"/>
              </a:solidFill>
              <a:effectLst>
                <a:outerShdw blurRad="38100" dist="38100" dir="2700000" algn="tl">
                  <a:srgbClr val="000000">
                    <a:alpha val="43137"/>
                  </a:srgbClr>
                </a:outerShdw>
              </a:effectLst>
              <a:latin typeface="Arial" charset="0"/>
            </a:endParaRPr>
          </a:p>
          <a:p>
            <a:pPr algn="ctr">
              <a:defRPr/>
            </a:pPr>
            <a:r>
              <a:rPr lang="en-US" sz="2000" b="1" dirty="0">
                <a:solidFill>
                  <a:srgbClr val="000000"/>
                </a:solidFill>
                <a:effectLst>
                  <a:outerShdw blurRad="38100" dist="38100" dir="2700000" algn="tl">
                    <a:srgbClr val="000000">
                      <a:alpha val="43137"/>
                    </a:srgbClr>
                  </a:outerShdw>
                </a:effectLst>
                <a:latin typeface="Arial" charset="0"/>
              </a:rPr>
              <a:t>Exodus 20:7</a:t>
            </a:r>
          </a:p>
          <a:p>
            <a:pPr>
              <a:defRPr/>
            </a:pPr>
            <a:r>
              <a:rPr lang="en-US" sz="2000" b="1" dirty="0">
                <a:solidFill>
                  <a:srgbClr val="000000"/>
                </a:solidFill>
                <a:effectLst>
                  <a:outerShdw blurRad="38100" dist="38100" dir="2700000" algn="tl">
                    <a:srgbClr val="000000">
                      <a:alpha val="43137"/>
                    </a:srgbClr>
                  </a:outerShdw>
                </a:effectLst>
                <a:latin typeface="Arial" charset="0"/>
              </a:rPr>
              <a:t>You shall not take the name of the LORD your God in vain, for the LORD will not hold him guiltless who takes His name in vain</a:t>
            </a:r>
            <a:r>
              <a:rPr lang="en-US" sz="2000" b="1" dirty="0" smtClean="0">
                <a:solidFill>
                  <a:srgbClr val="000000"/>
                </a:solidFill>
                <a:effectLst>
                  <a:outerShdw blurRad="38100" dist="38100" dir="2700000" algn="tl">
                    <a:srgbClr val="000000">
                      <a:alpha val="43137"/>
                    </a:srgbClr>
                  </a:outerShdw>
                </a:effectLst>
                <a:latin typeface="Arial" charset="0"/>
              </a:rPr>
              <a:t>.</a:t>
            </a:r>
            <a:endParaRPr lang="en-US" sz="2000" b="1" dirty="0">
              <a:solidFill>
                <a:srgbClr val="000000"/>
              </a:solidFill>
              <a:effectLst>
                <a:outerShdw blurRad="38100" dist="38100" dir="2700000" algn="tl">
                  <a:srgbClr val="000000">
                    <a:alpha val="43137"/>
                  </a:srgbClr>
                </a:outerShdw>
              </a:effectLst>
              <a:latin typeface="Arial" charset="0"/>
            </a:endParaRPr>
          </a:p>
        </p:txBody>
      </p:sp>
      <p:sp>
        <p:nvSpPr>
          <p:cNvPr id="4" name="Text Box 56"/>
          <p:cNvSpPr txBox="1">
            <a:spLocks noChangeArrowheads="1"/>
          </p:cNvSpPr>
          <p:nvPr/>
        </p:nvSpPr>
        <p:spPr bwMode="auto">
          <a:xfrm>
            <a:off x="190500" y="1905000"/>
            <a:ext cx="11811000" cy="2985433"/>
          </a:xfrm>
          <a:prstGeom prst="rect">
            <a:avLst/>
          </a:prstGeom>
          <a:solidFill>
            <a:srgbClr val="002060"/>
          </a:solidFill>
          <a:ln w="9525">
            <a:noFill/>
            <a:miter lim="800000"/>
            <a:headEnd/>
            <a:tailEnd/>
          </a:ln>
          <a:effectLst>
            <a:softEdge rad="127000"/>
          </a:effectLst>
        </p:spPr>
        <p:txBody>
          <a:bodyPr wrap="square">
            <a:spAutoFit/>
          </a:bodyPr>
          <a:lstStyle/>
          <a:p>
            <a:pPr algn="ctr">
              <a:defRPr/>
            </a:pPr>
            <a:endParaRPr lang="en-US" sz="2800" b="1" dirty="0">
              <a:effectLst>
                <a:outerShdw blurRad="38100" dist="38100" dir="2700000" algn="tl">
                  <a:srgbClr val="000000"/>
                </a:outerShdw>
              </a:effectLst>
              <a:latin typeface="Arial" charset="0"/>
            </a:endParaRPr>
          </a:p>
          <a:p>
            <a:pPr algn="ctr">
              <a:defRPr/>
            </a:pPr>
            <a:r>
              <a:rPr lang="en-US" sz="3200" b="1" dirty="0">
                <a:effectLst>
                  <a:outerShdw blurRad="38100" dist="38100" dir="2700000" algn="tl">
                    <a:srgbClr val="000000"/>
                  </a:outerShdw>
                </a:effectLst>
                <a:latin typeface="Arial" charset="0"/>
              </a:rPr>
              <a:t>Psalms 138:2</a:t>
            </a:r>
          </a:p>
          <a:p>
            <a:pPr algn="ctr">
              <a:defRPr/>
            </a:pPr>
            <a:r>
              <a:rPr lang="en-US" sz="3200" b="1" dirty="0">
                <a:effectLst>
                  <a:outerShdw blurRad="38100" dist="38100" dir="2700000" algn="tl">
                    <a:srgbClr val="000000"/>
                  </a:outerShdw>
                </a:effectLst>
                <a:latin typeface="Arial" charset="0"/>
              </a:rPr>
              <a:t>I will worship toward Your holy temple, and praise Your name for Your lovingkindness and Your truth; for </a:t>
            </a:r>
            <a:r>
              <a:rPr lang="en-US" sz="3200" b="1" u="sng" dirty="0">
                <a:ln>
                  <a:solidFill>
                    <a:srgbClr val="7030A0"/>
                  </a:solidFill>
                </a:ln>
                <a:effectLst>
                  <a:outerShdw blurRad="38100" dist="38100" dir="2700000" algn="tl">
                    <a:srgbClr val="000000"/>
                  </a:outerShdw>
                </a:effectLst>
                <a:latin typeface="Arial" charset="0"/>
              </a:rPr>
              <a:t>You have magnified Your word above all Your name</a:t>
            </a:r>
            <a:r>
              <a:rPr lang="en-US" sz="3200" b="1" dirty="0">
                <a:effectLst>
                  <a:outerShdw blurRad="38100" dist="38100" dir="2700000" algn="tl">
                    <a:srgbClr val="000000"/>
                  </a:outerShdw>
                </a:effectLst>
                <a:latin typeface="Arial" charset="0"/>
              </a:rPr>
              <a:t>.</a:t>
            </a:r>
          </a:p>
          <a:p>
            <a:pPr algn="ctr">
              <a:defRPr/>
            </a:pPr>
            <a:endParaRPr lang="en-US" sz="3200" b="1" dirty="0">
              <a:effectLst>
                <a:outerShdw blurRad="38100" dist="38100" dir="2700000" algn="tl">
                  <a:srgbClr val="000000"/>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2">
                                            <p:txEl>
                                              <p:pRg st="0" end="0"/>
                                            </p:txEl>
                                          </p:spTgt>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7"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8" dur="2000"/>
                                        <p:tgtEl>
                                          <p:spTgt spid="2">
                                            <p:txEl>
                                              <p:pRg st="1" end="1"/>
                                            </p:txEl>
                                          </p:spTgt>
                                        </p:tgtEl>
                                      </p:cBhvr>
                                    </p:animEffect>
                                  </p:childTnLst>
                                </p:cTn>
                              </p:par>
                            </p:childTnLst>
                          </p:cTn>
                        </p:par>
                        <p:par>
                          <p:cTn id="19" fill="hold" nodeType="afterGroup">
                            <p:stCondLst>
                              <p:cond delay="4000"/>
                            </p:stCondLst>
                            <p:childTnLst>
                              <p:par>
                                <p:cTn id="20" presetID="55" presetClass="entr" presetSubtype="0"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3"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4" dur="2000"/>
                                        <p:tgtEl>
                                          <p:spTgt spid="2">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2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8"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9" dur="2000"/>
                                        <p:tgtEl>
                                          <p:spTgt spid="2">
                                            <p:txEl>
                                              <p:pRg st="4" end="4"/>
                                            </p:txEl>
                                          </p:spTgt>
                                        </p:tgtEl>
                                      </p:cBhvr>
                                    </p:animEffect>
                                  </p:childTnLst>
                                </p:cTn>
                              </p:par>
                            </p:childTnLst>
                          </p:cTn>
                        </p:par>
                        <p:par>
                          <p:cTn id="30" fill="hold" nodeType="afterGroup">
                            <p:stCondLst>
                              <p:cond delay="6000"/>
                            </p:stCondLst>
                            <p:childTnLst>
                              <p:par>
                                <p:cTn id="31" presetID="55" presetClass="entr" presetSubtype="0" fill="hold" grpId="0"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2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4" dur="2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5" dur="2000"/>
                                        <p:tgtEl>
                                          <p:spTgt spid="2">
                                            <p:txEl>
                                              <p:pRg st="6" end="6"/>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p:cTn id="38" dur="2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39" dur="2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0" dur="2000"/>
                                        <p:tgtEl>
                                          <p:spTgt spid="2">
                                            <p:txEl>
                                              <p:pRg st="7" end="7"/>
                                            </p:txEl>
                                          </p:spTgt>
                                        </p:tgtEl>
                                      </p:cBhvr>
                                    </p:animEffect>
                                  </p:childTnLst>
                                </p:cTn>
                              </p:par>
                            </p:childTnLst>
                          </p:cTn>
                        </p:par>
                        <p:par>
                          <p:cTn id="41" fill="hold" nodeType="afterGroup">
                            <p:stCondLst>
                              <p:cond delay="8000"/>
                            </p:stCondLst>
                            <p:childTnLst>
                              <p:par>
                                <p:cTn id="42" presetID="55" presetClass="entr" presetSubtype="0" fill="hold" grpId="0" nodeType="after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 calcmode="lin" valueType="num">
                                      <p:cBhvr>
                                        <p:cTn id="44" dur="2000" fill="hold"/>
                                        <p:tgtEl>
                                          <p:spTgt spid="2">
                                            <p:txEl>
                                              <p:pRg st="9" end="9"/>
                                            </p:txEl>
                                          </p:spTgt>
                                        </p:tgtEl>
                                        <p:attrNameLst>
                                          <p:attrName>ppt_w</p:attrName>
                                        </p:attrNameLst>
                                      </p:cBhvr>
                                      <p:tavLst>
                                        <p:tav tm="0">
                                          <p:val>
                                            <p:strVal val="#ppt_w*0.70"/>
                                          </p:val>
                                        </p:tav>
                                        <p:tav tm="100000">
                                          <p:val>
                                            <p:strVal val="#ppt_w"/>
                                          </p:val>
                                        </p:tav>
                                      </p:tavLst>
                                    </p:anim>
                                    <p:anim calcmode="lin" valueType="num">
                                      <p:cBhvr>
                                        <p:cTn id="45" dur="2000" fill="hold"/>
                                        <p:tgtEl>
                                          <p:spTgt spid="2">
                                            <p:txEl>
                                              <p:pRg st="9" end="9"/>
                                            </p:txEl>
                                          </p:spTgt>
                                        </p:tgtEl>
                                        <p:attrNameLst>
                                          <p:attrName>ppt_h</p:attrName>
                                        </p:attrNameLst>
                                      </p:cBhvr>
                                      <p:tavLst>
                                        <p:tav tm="0">
                                          <p:val>
                                            <p:strVal val="#ppt_h"/>
                                          </p:val>
                                        </p:tav>
                                        <p:tav tm="100000">
                                          <p:val>
                                            <p:strVal val="#ppt_h"/>
                                          </p:val>
                                        </p:tav>
                                      </p:tavLst>
                                    </p:anim>
                                    <p:animEffect transition="in" filter="fade">
                                      <p:cBhvr>
                                        <p:cTn id="46" dur="2000"/>
                                        <p:tgtEl>
                                          <p:spTgt spid="2">
                                            <p:txEl>
                                              <p:pRg st="9" end="9"/>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p:cTn id="49" dur="2000" fill="hold"/>
                                        <p:tgtEl>
                                          <p:spTgt spid="2">
                                            <p:txEl>
                                              <p:pRg st="10" end="10"/>
                                            </p:txEl>
                                          </p:spTgt>
                                        </p:tgtEl>
                                        <p:attrNameLst>
                                          <p:attrName>ppt_w</p:attrName>
                                        </p:attrNameLst>
                                      </p:cBhvr>
                                      <p:tavLst>
                                        <p:tav tm="0">
                                          <p:val>
                                            <p:strVal val="#ppt_w*0.70"/>
                                          </p:val>
                                        </p:tav>
                                        <p:tav tm="100000">
                                          <p:val>
                                            <p:strVal val="#ppt_w"/>
                                          </p:val>
                                        </p:tav>
                                      </p:tavLst>
                                    </p:anim>
                                    <p:anim calcmode="lin" valueType="num">
                                      <p:cBhvr>
                                        <p:cTn id="50" dur="2000" fill="hold"/>
                                        <p:tgtEl>
                                          <p:spTgt spid="2">
                                            <p:txEl>
                                              <p:pRg st="10" end="10"/>
                                            </p:txEl>
                                          </p:spTgt>
                                        </p:tgtEl>
                                        <p:attrNameLst>
                                          <p:attrName>ppt_h</p:attrName>
                                        </p:attrNameLst>
                                      </p:cBhvr>
                                      <p:tavLst>
                                        <p:tav tm="0">
                                          <p:val>
                                            <p:strVal val="#ppt_h"/>
                                          </p:val>
                                        </p:tav>
                                        <p:tav tm="100000">
                                          <p:val>
                                            <p:strVal val="#ppt_h"/>
                                          </p:val>
                                        </p:tav>
                                      </p:tavLst>
                                    </p:anim>
                                    <p:animEffect transition="in" filter="fade">
                                      <p:cBhvr>
                                        <p:cTn id="51" dur="2000"/>
                                        <p:tgtEl>
                                          <p:spTgt spid="2">
                                            <p:txEl>
                                              <p:pRg st="10" end="10"/>
                                            </p:txEl>
                                          </p:spTgt>
                                        </p:tgtEl>
                                      </p:cBhvr>
                                    </p:animEffect>
                                  </p:childTnLst>
                                </p:cTn>
                              </p:par>
                            </p:childTnLst>
                          </p:cTn>
                        </p:par>
                        <p:par>
                          <p:cTn id="52" fill="hold" nodeType="afterGroup">
                            <p:stCondLst>
                              <p:cond delay="10000"/>
                            </p:stCondLst>
                            <p:childTnLst>
                              <p:par>
                                <p:cTn id="53" presetID="55" presetClass="entr" presetSubtype="0" fill="hold" grpId="0" nodeType="after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p:cTn id="55" dur="2000" fill="hold"/>
                                        <p:tgtEl>
                                          <p:spTgt spid="2">
                                            <p:txEl>
                                              <p:pRg st="12" end="12"/>
                                            </p:txEl>
                                          </p:spTgt>
                                        </p:tgtEl>
                                        <p:attrNameLst>
                                          <p:attrName>ppt_w</p:attrName>
                                        </p:attrNameLst>
                                      </p:cBhvr>
                                      <p:tavLst>
                                        <p:tav tm="0">
                                          <p:val>
                                            <p:strVal val="#ppt_w*0.70"/>
                                          </p:val>
                                        </p:tav>
                                        <p:tav tm="100000">
                                          <p:val>
                                            <p:strVal val="#ppt_w"/>
                                          </p:val>
                                        </p:tav>
                                      </p:tavLst>
                                    </p:anim>
                                    <p:anim calcmode="lin" valueType="num">
                                      <p:cBhvr>
                                        <p:cTn id="56" dur="2000" fill="hold"/>
                                        <p:tgtEl>
                                          <p:spTgt spid="2">
                                            <p:txEl>
                                              <p:pRg st="12" end="12"/>
                                            </p:txEl>
                                          </p:spTgt>
                                        </p:tgtEl>
                                        <p:attrNameLst>
                                          <p:attrName>ppt_h</p:attrName>
                                        </p:attrNameLst>
                                      </p:cBhvr>
                                      <p:tavLst>
                                        <p:tav tm="0">
                                          <p:val>
                                            <p:strVal val="#ppt_h"/>
                                          </p:val>
                                        </p:tav>
                                        <p:tav tm="100000">
                                          <p:val>
                                            <p:strVal val="#ppt_h"/>
                                          </p:val>
                                        </p:tav>
                                      </p:tavLst>
                                    </p:anim>
                                    <p:animEffect transition="in" filter="fade">
                                      <p:cBhvr>
                                        <p:cTn id="57" dur="2000"/>
                                        <p:tgtEl>
                                          <p:spTgt spid="2">
                                            <p:txEl>
                                              <p:pRg st="12" end="12"/>
                                            </p:txEl>
                                          </p:spTgt>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
                                            <p:txEl>
                                              <p:pRg st="13" end="13"/>
                                            </p:txEl>
                                          </p:spTgt>
                                        </p:tgtEl>
                                        <p:attrNameLst>
                                          <p:attrName>style.visibility</p:attrName>
                                        </p:attrNameLst>
                                      </p:cBhvr>
                                      <p:to>
                                        <p:strVal val="visible"/>
                                      </p:to>
                                    </p:set>
                                    <p:anim calcmode="lin" valueType="num">
                                      <p:cBhvr>
                                        <p:cTn id="60" dur="2000" fill="hold"/>
                                        <p:tgtEl>
                                          <p:spTgt spid="2">
                                            <p:txEl>
                                              <p:pRg st="13" end="13"/>
                                            </p:txEl>
                                          </p:spTgt>
                                        </p:tgtEl>
                                        <p:attrNameLst>
                                          <p:attrName>ppt_w</p:attrName>
                                        </p:attrNameLst>
                                      </p:cBhvr>
                                      <p:tavLst>
                                        <p:tav tm="0">
                                          <p:val>
                                            <p:strVal val="#ppt_w*0.70"/>
                                          </p:val>
                                        </p:tav>
                                        <p:tav tm="100000">
                                          <p:val>
                                            <p:strVal val="#ppt_w"/>
                                          </p:val>
                                        </p:tav>
                                      </p:tavLst>
                                    </p:anim>
                                    <p:anim calcmode="lin" valueType="num">
                                      <p:cBhvr>
                                        <p:cTn id="61" dur="2000" fill="hold"/>
                                        <p:tgtEl>
                                          <p:spTgt spid="2">
                                            <p:txEl>
                                              <p:pRg st="13" end="13"/>
                                            </p:txEl>
                                          </p:spTgt>
                                        </p:tgtEl>
                                        <p:attrNameLst>
                                          <p:attrName>ppt_h</p:attrName>
                                        </p:attrNameLst>
                                      </p:cBhvr>
                                      <p:tavLst>
                                        <p:tav tm="0">
                                          <p:val>
                                            <p:strVal val="#ppt_h"/>
                                          </p:val>
                                        </p:tav>
                                        <p:tav tm="100000">
                                          <p:val>
                                            <p:strVal val="#ppt_h"/>
                                          </p:val>
                                        </p:tav>
                                      </p:tavLst>
                                    </p:anim>
                                    <p:animEffect transition="in" filter="fade">
                                      <p:cBhvr>
                                        <p:cTn id="62" dur="2000"/>
                                        <p:tgtEl>
                                          <p:spTgt spid="2">
                                            <p:txEl>
                                              <p:pRg st="13" end="13"/>
                                            </p:txEl>
                                          </p:spTgt>
                                        </p:tgtEl>
                                      </p:cBhvr>
                                    </p:animEffect>
                                  </p:childTnLst>
                                </p:cTn>
                              </p:par>
                            </p:childTnLst>
                          </p:cTn>
                        </p:par>
                        <p:par>
                          <p:cTn id="63" fill="hold" nodeType="afterGroup">
                            <p:stCondLst>
                              <p:cond delay="12000"/>
                            </p:stCondLst>
                            <p:childTnLst>
                              <p:par>
                                <p:cTn id="64" presetID="55" presetClass="entr" presetSubtype="0" fill="hold" grpId="0" nodeType="afterEffect">
                                  <p:stCondLst>
                                    <p:cond delay="0"/>
                                  </p:stCondLst>
                                  <p:childTnLst>
                                    <p:set>
                                      <p:cBhvr>
                                        <p:cTn id="65" dur="1" fill="hold">
                                          <p:stCondLst>
                                            <p:cond delay="0"/>
                                          </p:stCondLst>
                                        </p:cTn>
                                        <p:tgtEl>
                                          <p:spTgt spid="2">
                                            <p:txEl>
                                              <p:pRg st="15" end="15"/>
                                            </p:txEl>
                                          </p:spTgt>
                                        </p:tgtEl>
                                        <p:attrNameLst>
                                          <p:attrName>style.visibility</p:attrName>
                                        </p:attrNameLst>
                                      </p:cBhvr>
                                      <p:to>
                                        <p:strVal val="visible"/>
                                      </p:to>
                                    </p:set>
                                    <p:anim calcmode="lin" valueType="num">
                                      <p:cBhvr>
                                        <p:cTn id="66" dur="2000" fill="hold"/>
                                        <p:tgtEl>
                                          <p:spTgt spid="2">
                                            <p:txEl>
                                              <p:pRg st="15" end="15"/>
                                            </p:txEl>
                                          </p:spTgt>
                                        </p:tgtEl>
                                        <p:attrNameLst>
                                          <p:attrName>ppt_w</p:attrName>
                                        </p:attrNameLst>
                                      </p:cBhvr>
                                      <p:tavLst>
                                        <p:tav tm="0">
                                          <p:val>
                                            <p:strVal val="#ppt_w*0.70"/>
                                          </p:val>
                                        </p:tav>
                                        <p:tav tm="100000">
                                          <p:val>
                                            <p:strVal val="#ppt_w"/>
                                          </p:val>
                                        </p:tav>
                                      </p:tavLst>
                                    </p:anim>
                                    <p:anim calcmode="lin" valueType="num">
                                      <p:cBhvr>
                                        <p:cTn id="67" dur="2000" fill="hold"/>
                                        <p:tgtEl>
                                          <p:spTgt spid="2">
                                            <p:txEl>
                                              <p:pRg st="15" end="15"/>
                                            </p:txEl>
                                          </p:spTgt>
                                        </p:tgtEl>
                                        <p:attrNameLst>
                                          <p:attrName>ppt_h</p:attrName>
                                        </p:attrNameLst>
                                      </p:cBhvr>
                                      <p:tavLst>
                                        <p:tav tm="0">
                                          <p:val>
                                            <p:strVal val="#ppt_h"/>
                                          </p:val>
                                        </p:tav>
                                        <p:tav tm="100000">
                                          <p:val>
                                            <p:strVal val="#ppt_h"/>
                                          </p:val>
                                        </p:tav>
                                      </p:tavLst>
                                    </p:anim>
                                    <p:animEffect transition="in" filter="fade">
                                      <p:cBhvr>
                                        <p:cTn id="68" dur="2000"/>
                                        <p:tgtEl>
                                          <p:spTgt spid="2">
                                            <p:txEl>
                                              <p:pRg st="15" end="15"/>
                                            </p:txEl>
                                          </p:spTgt>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anim calcmode="lin" valueType="num">
                                      <p:cBhvr>
                                        <p:cTn id="71" dur="2000" fill="hold"/>
                                        <p:tgtEl>
                                          <p:spTgt spid="2">
                                            <p:txEl>
                                              <p:pRg st="16" end="16"/>
                                            </p:txEl>
                                          </p:spTgt>
                                        </p:tgtEl>
                                        <p:attrNameLst>
                                          <p:attrName>ppt_w</p:attrName>
                                        </p:attrNameLst>
                                      </p:cBhvr>
                                      <p:tavLst>
                                        <p:tav tm="0">
                                          <p:val>
                                            <p:strVal val="#ppt_w*0.70"/>
                                          </p:val>
                                        </p:tav>
                                        <p:tav tm="100000">
                                          <p:val>
                                            <p:strVal val="#ppt_w"/>
                                          </p:val>
                                        </p:tav>
                                      </p:tavLst>
                                    </p:anim>
                                    <p:anim calcmode="lin" valueType="num">
                                      <p:cBhvr>
                                        <p:cTn id="72" dur="2000" fill="hold"/>
                                        <p:tgtEl>
                                          <p:spTgt spid="2">
                                            <p:txEl>
                                              <p:pRg st="16" end="16"/>
                                            </p:txEl>
                                          </p:spTgt>
                                        </p:tgtEl>
                                        <p:attrNameLst>
                                          <p:attrName>ppt_h</p:attrName>
                                        </p:attrNameLst>
                                      </p:cBhvr>
                                      <p:tavLst>
                                        <p:tav tm="0">
                                          <p:val>
                                            <p:strVal val="#ppt_h"/>
                                          </p:val>
                                        </p:tav>
                                        <p:tav tm="100000">
                                          <p:val>
                                            <p:strVal val="#ppt_h"/>
                                          </p:val>
                                        </p:tav>
                                      </p:tavLst>
                                    </p:anim>
                                    <p:animEffect transition="in" filter="fade">
                                      <p:cBhvr>
                                        <p:cTn id="73" dur="2000"/>
                                        <p:tgtEl>
                                          <p:spTgt spid="2">
                                            <p:txEl>
                                              <p:pRg st="16" end="16"/>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xit" presetSubtype="0" fill="hold" grpId="1" nodeType="clickEffect">
                                  <p:stCondLst>
                                    <p:cond delay="0"/>
                                  </p:stCondLst>
                                  <p:childTnLst>
                                    <p:animEffect transition="out" filter="fade">
                                      <p:cBhvr>
                                        <p:cTn id="77" dur="2000"/>
                                        <p:tgtEl>
                                          <p:spTgt spid="2">
                                            <p:txEl>
                                              <p:pRg st="0" end="0"/>
                                            </p:txEl>
                                          </p:spTgt>
                                        </p:tgtEl>
                                      </p:cBhvr>
                                    </p:animEffect>
                                    <p:set>
                                      <p:cBhvr>
                                        <p:cTn id="78" dur="1" fill="hold">
                                          <p:stCondLst>
                                            <p:cond delay="1999"/>
                                          </p:stCondLst>
                                        </p:cTn>
                                        <p:tgtEl>
                                          <p:spTgt spid="2">
                                            <p:txEl>
                                              <p:pRg st="0" end="0"/>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2">
                                            <p:txEl>
                                              <p:pRg st="1" end="1"/>
                                            </p:txEl>
                                          </p:spTgt>
                                        </p:tgtEl>
                                      </p:cBhvr>
                                    </p:animEffect>
                                    <p:set>
                                      <p:cBhvr>
                                        <p:cTn id="81" dur="1" fill="hold">
                                          <p:stCondLst>
                                            <p:cond delay="1999"/>
                                          </p:stCondLst>
                                        </p:cTn>
                                        <p:tgtEl>
                                          <p:spTgt spid="2">
                                            <p:txEl>
                                              <p:pRg st="1" end="1"/>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2">
                                            <p:txEl>
                                              <p:pRg st="3" end="3"/>
                                            </p:txEl>
                                          </p:spTgt>
                                        </p:tgtEl>
                                      </p:cBhvr>
                                    </p:animEffect>
                                    <p:set>
                                      <p:cBhvr>
                                        <p:cTn id="84" dur="1" fill="hold">
                                          <p:stCondLst>
                                            <p:cond delay="1999"/>
                                          </p:stCondLst>
                                        </p:cTn>
                                        <p:tgtEl>
                                          <p:spTgt spid="2">
                                            <p:txEl>
                                              <p:pRg st="3" end="3"/>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2">
                                            <p:txEl>
                                              <p:pRg st="4" end="4"/>
                                            </p:txEl>
                                          </p:spTgt>
                                        </p:tgtEl>
                                      </p:cBhvr>
                                    </p:animEffect>
                                    <p:set>
                                      <p:cBhvr>
                                        <p:cTn id="87" dur="1" fill="hold">
                                          <p:stCondLst>
                                            <p:cond delay="1999"/>
                                          </p:stCondLst>
                                        </p:cTn>
                                        <p:tgtEl>
                                          <p:spTgt spid="2">
                                            <p:txEl>
                                              <p:pRg st="4" end="4"/>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2">
                                            <p:txEl>
                                              <p:pRg st="6" end="6"/>
                                            </p:txEl>
                                          </p:spTgt>
                                        </p:tgtEl>
                                      </p:cBhvr>
                                    </p:animEffect>
                                    <p:set>
                                      <p:cBhvr>
                                        <p:cTn id="90" dur="1" fill="hold">
                                          <p:stCondLst>
                                            <p:cond delay="1999"/>
                                          </p:stCondLst>
                                        </p:cTn>
                                        <p:tgtEl>
                                          <p:spTgt spid="2">
                                            <p:txEl>
                                              <p:pRg st="6" end="6"/>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2">
                                            <p:txEl>
                                              <p:pRg st="7" end="7"/>
                                            </p:txEl>
                                          </p:spTgt>
                                        </p:tgtEl>
                                      </p:cBhvr>
                                    </p:animEffect>
                                    <p:set>
                                      <p:cBhvr>
                                        <p:cTn id="93" dur="1" fill="hold">
                                          <p:stCondLst>
                                            <p:cond delay="1999"/>
                                          </p:stCondLst>
                                        </p:cTn>
                                        <p:tgtEl>
                                          <p:spTgt spid="2">
                                            <p:txEl>
                                              <p:pRg st="7" end="7"/>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0"/>
                                        <p:tgtEl>
                                          <p:spTgt spid="2">
                                            <p:txEl>
                                              <p:pRg st="9" end="9"/>
                                            </p:txEl>
                                          </p:spTgt>
                                        </p:tgtEl>
                                      </p:cBhvr>
                                    </p:animEffect>
                                    <p:set>
                                      <p:cBhvr>
                                        <p:cTn id="96" dur="1" fill="hold">
                                          <p:stCondLst>
                                            <p:cond delay="1999"/>
                                          </p:stCondLst>
                                        </p:cTn>
                                        <p:tgtEl>
                                          <p:spTgt spid="2">
                                            <p:txEl>
                                              <p:pRg st="9" end="9"/>
                                            </p:txEl>
                                          </p:spTgt>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2">
                                            <p:txEl>
                                              <p:pRg st="10" end="10"/>
                                            </p:txEl>
                                          </p:spTgt>
                                        </p:tgtEl>
                                      </p:cBhvr>
                                    </p:animEffect>
                                    <p:set>
                                      <p:cBhvr>
                                        <p:cTn id="99" dur="1" fill="hold">
                                          <p:stCondLst>
                                            <p:cond delay="1999"/>
                                          </p:stCondLst>
                                        </p:cTn>
                                        <p:tgtEl>
                                          <p:spTgt spid="2">
                                            <p:txEl>
                                              <p:pRg st="10" end="10"/>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2">
                                            <p:txEl>
                                              <p:pRg st="12" end="12"/>
                                            </p:txEl>
                                          </p:spTgt>
                                        </p:tgtEl>
                                      </p:cBhvr>
                                    </p:animEffect>
                                    <p:set>
                                      <p:cBhvr>
                                        <p:cTn id="102" dur="1" fill="hold">
                                          <p:stCondLst>
                                            <p:cond delay="1999"/>
                                          </p:stCondLst>
                                        </p:cTn>
                                        <p:tgtEl>
                                          <p:spTgt spid="2">
                                            <p:txEl>
                                              <p:pRg st="12" end="12"/>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2">
                                            <p:txEl>
                                              <p:pRg st="13" end="13"/>
                                            </p:txEl>
                                          </p:spTgt>
                                        </p:tgtEl>
                                      </p:cBhvr>
                                    </p:animEffect>
                                    <p:set>
                                      <p:cBhvr>
                                        <p:cTn id="105" dur="1" fill="hold">
                                          <p:stCondLst>
                                            <p:cond delay="1999"/>
                                          </p:stCondLst>
                                        </p:cTn>
                                        <p:tgtEl>
                                          <p:spTgt spid="2">
                                            <p:txEl>
                                              <p:pRg st="13" end="13"/>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2">
                                            <p:txEl>
                                              <p:pRg st="15" end="15"/>
                                            </p:txEl>
                                          </p:spTgt>
                                        </p:tgtEl>
                                      </p:cBhvr>
                                    </p:animEffect>
                                    <p:set>
                                      <p:cBhvr>
                                        <p:cTn id="108" dur="1" fill="hold">
                                          <p:stCondLst>
                                            <p:cond delay="1999"/>
                                          </p:stCondLst>
                                        </p:cTn>
                                        <p:tgtEl>
                                          <p:spTgt spid="2">
                                            <p:txEl>
                                              <p:pRg st="15" end="15"/>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2">
                                            <p:txEl>
                                              <p:pRg st="16" end="16"/>
                                            </p:txEl>
                                          </p:spTgt>
                                        </p:tgtEl>
                                      </p:cBhvr>
                                    </p:animEffect>
                                    <p:set>
                                      <p:cBhvr>
                                        <p:cTn id="111" dur="1" fill="hold">
                                          <p:stCondLst>
                                            <p:cond delay="1999"/>
                                          </p:stCondLst>
                                        </p:cTn>
                                        <p:tgtEl>
                                          <p:spTgt spid="2">
                                            <p:txEl>
                                              <p:pRg st="16" end="16"/>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2">
                                            <p:bg/>
                                          </p:spTgt>
                                        </p:tgtEl>
                                      </p:cBhvr>
                                    </p:animEffect>
                                    <p:set>
                                      <p:cBhvr>
                                        <p:cTn id="114" dur="1" fill="hold">
                                          <p:stCondLst>
                                            <p:cond delay="1999"/>
                                          </p:stCondLst>
                                        </p:cTn>
                                        <p:tgtEl>
                                          <p:spTgt spid="2">
                                            <p:bg/>
                                          </p:spTgt>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4"/>
                                        </p:tgtEl>
                                        <p:attrNameLst>
                                          <p:attrName>style.visibility</p:attrName>
                                        </p:attrNameLst>
                                      </p:cBhvr>
                                      <p:to>
                                        <p:strVal val="visible"/>
                                      </p:to>
                                    </p:set>
                                    <p:animEffect transition="in" filter="fade">
                                      <p:cBhvr>
                                        <p:cTn id="1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2"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Box 56"/>
          <p:cNvSpPr txBox="1">
            <a:spLocks noChangeArrowheads="1"/>
          </p:cNvSpPr>
          <p:nvPr/>
        </p:nvSpPr>
        <p:spPr bwMode="auto">
          <a:xfrm>
            <a:off x="223434" y="3733800"/>
            <a:ext cx="11734800" cy="2246769"/>
          </a:xfrm>
          <a:prstGeom prst="rect">
            <a:avLst/>
          </a:prstGeom>
          <a:noFill/>
          <a:ln w="9525">
            <a:noFill/>
            <a:miter lim="800000"/>
            <a:headEnd/>
            <a:tailEnd/>
          </a:ln>
          <a:effectLst>
            <a:softEdge rad="127000"/>
          </a:effectLst>
        </p:spPr>
        <p:txBody>
          <a:bodyPr wrap="square">
            <a:spAutoFit/>
          </a:bodyPr>
          <a:lstStyle/>
          <a:p>
            <a:pPr algn="ctr">
              <a:defRPr/>
            </a:pPr>
            <a:endParaRPr lang="en-US" sz="2800" b="1" dirty="0">
              <a:effectLst>
                <a:outerShdw blurRad="38100" dist="38100" dir="2700000" algn="tl">
                  <a:srgbClr val="000000"/>
                </a:outerShdw>
              </a:effectLst>
              <a:latin typeface="Arial" charset="0"/>
            </a:endParaRPr>
          </a:p>
          <a:p>
            <a:pPr algn="ctr">
              <a:defRPr/>
            </a:pPr>
            <a:r>
              <a:rPr lang="en-US" sz="2800" b="1" dirty="0">
                <a:solidFill>
                  <a:srgbClr val="000000"/>
                </a:solidFill>
                <a:effectLst>
                  <a:outerShdw blurRad="38100" dist="38100" dir="2700000" algn="tl">
                    <a:srgbClr val="000000">
                      <a:alpha val="43137"/>
                    </a:srgbClr>
                  </a:outerShdw>
                </a:effectLst>
                <a:latin typeface="Arial" charset="0"/>
              </a:rPr>
              <a:t>Psalms 138:2</a:t>
            </a:r>
          </a:p>
          <a:p>
            <a:pPr algn="ctr">
              <a:defRPr/>
            </a:pPr>
            <a:r>
              <a:rPr lang="en-US" sz="2800" b="1" dirty="0">
                <a:solidFill>
                  <a:srgbClr val="000000"/>
                </a:solidFill>
                <a:effectLst>
                  <a:outerShdw blurRad="38100" dist="38100" dir="2700000" algn="tl">
                    <a:srgbClr val="000000">
                      <a:alpha val="43137"/>
                    </a:srgbClr>
                  </a:outerShdw>
                </a:effectLst>
                <a:latin typeface="Arial" charset="0"/>
              </a:rPr>
              <a:t>I will worship toward Your holy temple, and praise Your name for Your lovingkindness and Your truth; for </a:t>
            </a:r>
            <a:r>
              <a:rPr lang="en-US" sz="2800" b="1" u="sng" dirty="0">
                <a:ln>
                  <a:solidFill>
                    <a:srgbClr val="C00000"/>
                  </a:solidFill>
                </a:ln>
                <a:solidFill>
                  <a:srgbClr val="000000"/>
                </a:solidFill>
                <a:effectLst>
                  <a:outerShdw blurRad="38100" dist="38100" dir="2700000" algn="tl">
                    <a:srgbClr val="000000">
                      <a:alpha val="43137"/>
                    </a:srgbClr>
                  </a:outerShdw>
                </a:effectLst>
                <a:latin typeface="Arial" charset="0"/>
              </a:rPr>
              <a:t>You have magnified Your word above all Your name</a:t>
            </a:r>
            <a:r>
              <a:rPr lang="en-US" sz="2800" b="1" dirty="0">
                <a:solidFill>
                  <a:srgbClr val="000000"/>
                </a:solidFill>
                <a:effectLst>
                  <a:outerShdw blurRad="38100" dist="38100" dir="2700000" algn="tl">
                    <a:srgbClr val="000000">
                      <a:alpha val="43137"/>
                    </a:srgbClr>
                  </a:outerShdw>
                </a:effectLst>
                <a:latin typeface="Arial" charset="0"/>
              </a:rPr>
              <a:t>.</a:t>
            </a:r>
            <a:endParaRPr lang="en-US" sz="2800" b="1" dirty="0">
              <a:effectLst>
                <a:outerShdw blurRad="38100" dist="38100" dir="2700000" algn="tl">
                  <a:srgbClr val="000000"/>
                </a:outerShdw>
              </a:effectLst>
              <a:latin typeface="Arial" charset="0"/>
            </a:endParaRPr>
          </a:p>
        </p:txBody>
      </p:sp>
      <p:sp>
        <p:nvSpPr>
          <p:cNvPr id="14" name="Rectangle 13"/>
          <p:cNvSpPr/>
          <p:nvPr/>
        </p:nvSpPr>
        <p:spPr>
          <a:xfrm>
            <a:off x="228600" y="152400"/>
            <a:ext cx="3886200" cy="1981200"/>
          </a:xfrm>
          <a:prstGeom prst="rect">
            <a:avLst/>
          </a:prstGeom>
          <a:blipFill>
            <a:blip r:embed="rId3" cstate="print"/>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a:solidFill>
                  <a:srgbClr val="FFFFFF"/>
                </a:solidFill>
                <a:effectLst>
                  <a:outerShdw blurRad="38100" dist="38100" dir="2700000" algn="tl">
                    <a:srgbClr val="0000C0"/>
                  </a:outerShdw>
                </a:effectLst>
              </a:rPr>
              <a:t>Josiah</a:t>
            </a:r>
          </a:p>
          <a:p>
            <a:pPr algn="ctr">
              <a:defRPr/>
            </a:pPr>
            <a:r>
              <a:rPr lang="en-US" sz="3200" b="1" dirty="0">
                <a:solidFill>
                  <a:srgbClr val="FFFFFF"/>
                </a:solidFill>
                <a:effectLst>
                  <a:outerShdw blurRad="38100" dist="38100" dir="2700000" algn="tl">
                    <a:srgbClr val="0000C0"/>
                  </a:outerShdw>
                </a:effectLst>
              </a:rPr>
              <a:t>2 Ki 22:11,13</a:t>
            </a:r>
          </a:p>
          <a:p>
            <a:pPr algn="ctr">
              <a:defRPr/>
            </a:pPr>
            <a:r>
              <a:rPr lang="en-US" sz="3200" b="1" dirty="0">
                <a:solidFill>
                  <a:srgbClr val="FFFFFF"/>
                </a:solidFill>
                <a:effectLst>
                  <a:outerShdw blurRad="38100" dist="38100" dir="2700000" algn="tl">
                    <a:srgbClr val="0000C0"/>
                  </a:outerShdw>
                </a:effectLst>
              </a:rPr>
              <a:t>2 Ki 23:2-3, 21, 25</a:t>
            </a:r>
          </a:p>
          <a:p>
            <a:pPr algn="ctr">
              <a:defRPr/>
            </a:pPr>
            <a:endParaRPr lang="en-US" sz="2400" dirty="0"/>
          </a:p>
        </p:txBody>
      </p:sp>
      <p:sp>
        <p:nvSpPr>
          <p:cNvPr id="16" name="Rectangle 15"/>
          <p:cNvSpPr/>
          <p:nvPr/>
        </p:nvSpPr>
        <p:spPr>
          <a:xfrm>
            <a:off x="8077200" y="152400"/>
            <a:ext cx="3886200" cy="1981200"/>
          </a:xfrm>
          <a:prstGeom prst="rect">
            <a:avLst/>
          </a:prstGeom>
          <a:blipFill>
            <a:blip r:embed="rId3" cstate="print"/>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a:solidFill>
                  <a:srgbClr val="FFFFFF"/>
                </a:solidFill>
                <a:effectLst>
                  <a:outerShdw blurRad="38100" dist="38100" dir="2700000" algn="tl">
                    <a:srgbClr val="0000C0"/>
                  </a:outerShdw>
                </a:effectLst>
              </a:rPr>
              <a:t>Ezra &amp;</a:t>
            </a:r>
          </a:p>
          <a:p>
            <a:pPr algn="ctr">
              <a:defRPr/>
            </a:pPr>
            <a:r>
              <a:rPr lang="en-US" sz="3200" b="1" i="1" dirty="0">
                <a:solidFill>
                  <a:srgbClr val="FFFFFF"/>
                </a:solidFill>
                <a:effectLst>
                  <a:outerShdw blurRad="38100" dist="38100" dir="2700000" algn="tl">
                    <a:srgbClr val="0000C0"/>
                  </a:outerShdw>
                </a:effectLst>
              </a:rPr>
              <a:t>The People</a:t>
            </a:r>
          </a:p>
          <a:p>
            <a:pPr algn="ctr">
              <a:defRPr/>
            </a:pPr>
            <a:r>
              <a:rPr lang="en-US" sz="3200" b="1" dirty="0">
                <a:solidFill>
                  <a:srgbClr val="FFFFFF"/>
                </a:solidFill>
                <a:effectLst>
                  <a:outerShdw blurRad="38100" dist="38100" dir="2700000" algn="tl">
                    <a:srgbClr val="0000C0"/>
                  </a:outerShdw>
                </a:effectLst>
              </a:rPr>
              <a:t>Neh 8:5-6</a:t>
            </a:r>
          </a:p>
        </p:txBody>
      </p:sp>
      <p:sp>
        <p:nvSpPr>
          <p:cNvPr id="22" name="Rectangle 21"/>
          <p:cNvSpPr/>
          <p:nvPr/>
        </p:nvSpPr>
        <p:spPr>
          <a:xfrm>
            <a:off x="4267200" y="762000"/>
            <a:ext cx="3657600" cy="1981200"/>
          </a:xfrm>
          <a:prstGeom prst="rect">
            <a:avLst/>
          </a:prstGeom>
          <a:blipFill>
            <a:blip r:embed="rId3" cstate="print"/>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a:solidFill>
                  <a:srgbClr val="FFFFFF"/>
                </a:solidFill>
                <a:effectLst>
                  <a:outerShdw blurRad="38100" dist="38100" dir="2700000" algn="tl">
                    <a:srgbClr val="0000C0"/>
                  </a:outerShdw>
                </a:effectLst>
              </a:rPr>
              <a:t>Cornelius</a:t>
            </a:r>
          </a:p>
          <a:p>
            <a:pPr algn="ctr">
              <a:defRPr/>
            </a:pPr>
            <a:r>
              <a:rPr lang="en-US" sz="3200" b="1" dirty="0">
                <a:solidFill>
                  <a:srgbClr val="FFFFFF"/>
                </a:solidFill>
                <a:effectLst>
                  <a:outerShdw blurRad="38100" dist="38100" dir="2700000" algn="tl">
                    <a:srgbClr val="0000C0"/>
                  </a:outerShdw>
                </a:effectLst>
              </a:rPr>
              <a:t>Acts 10:2</a:t>
            </a:r>
          </a:p>
          <a:p>
            <a:pPr algn="ctr">
              <a:defRPr/>
            </a:pPr>
            <a:r>
              <a:rPr lang="en-US" sz="3200" b="1" dirty="0">
                <a:solidFill>
                  <a:srgbClr val="FFFFFF"/>
                </a:solidFill>
                <a:effectLst>
                  <a:outerShdw blurRad="38100" dist="38100" dir="2700000" algn="tl">
                    <a:srgbClr val="0000C0"/>
                  </a:outerShdw>
                </a:effectLst>
              </a:rPr>
              <a:t>Acts 10:33</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Box 28"/>
          <p:cNvSpPr txBox="1">
            <a:spLocks noChangeArrowheads="1"/>
          </p:cNvSpPr>
          <p:nvPr/>
        </p:nvSpPr>
        <p:spPr bwMode="auto">
          <a:xfrm>
            <a:off x="3543300" y="228601"/>
            <a:ext cx="5105400" cy="2081213"/>
          </a:xfrm>
          <a:prstGeom prst="rect">
            <a:avLst/>
          </a:prstGeom>
          <a:noFill/>
          <a:ln w="38100" cmpd="dbl">
            <a:solidFill>
              <a:srgbClr val="000000"/>
            </a:solidFill>
            <a:miter lim="800000"/>
            <a:headEnd/>
            <a:tailEnd/>
          </a:ln>
          <a:effectLst>
            <a:glow rad="228600">
              <a:schemeClr val="accent1">
                <a:satMod val="175000"/>
                <a:alpha val="40000"/>
              </a:schemeClr>
            </a:glow>
          </a:effectLst>
        </p:spPr>
        <p:txBody>
          <a:bodyPr>
            <a:spAutoFit/>
          </a:bodyPr>
          <a:lstStyle/>
          <a:p>
            <a:pPr algn="ctr">
              <a:spcBef>
                <a:spcPct val="50000"/>
              </a:spcBef>
              <a:defRPr/>
            </a:pPr>
            <a:r>
              <a:rPr lang="en-US" sz="3200" b="1" i="1" dirty="0">
                <a:effectLst>
                  <a:outerShdw blurRad="38100" dist="38100" dir="2700000" algn="tl">
                    <a:srgbClr val="000000"/>
                  </a:outerShdw>
                </a:effectLst>
                <a:latin typeface="Arial" charset="0"/>
              </a:rPr>
              <a:t>“Thus saith the Lord”</a:t>
            </a:r>
          </a:p>
          <a:p>
            <a:pPr algn="ctr">
              <a:spcBef>
                <a:spcPct val="50000"/>
              </a:spcBef>
              <a:defRPr/>
            </a:pPr>
            <a:r>
              <a:rPr lang="en-US" sz="3200" b="1" i="1" dirty="0">
                <a:effectLst>
                  <a:outerShdw blurRad="38100" dist="38100" dir="2700000" algn="tl">
                    <a:srgbClr val="000000"/>
                  </a:outerShdw>
                </a:effectLst>
                <a:latin typeface="Arial" charset="0"/>
              </a:rPr>
              <a:t>“Says the Lord”</a:t>
            </a:r>
          </a:p>
          <a:p>
            <a:pPr algn="ctr">
              <a:spcBef>
                <a:spcPct val="50000"/>
              </a:spcBef>
              <a:defRPr/>
            </a:pPr>
            <a:r>
              <a:rPr lang="en-US" sz="3200" b="1" dirty="0">
                <a:effectLst>
                  <a:outerShdw blurRad="38100" dist="38100" dir="2700000" algn="tl">
                    <a:srgbClr val="000000"/>
                  </a:outerShdw>
                </a:effectLst>
                <a:latin typeface="Arial" charset="0"/>
              </a:rPr>
              <a:t>246 Times in Bible</a:t>
            </a:r>
          </a:p>
        </p:txBody>
      </p:sp>
      <p:sp>
        <p:nvSpPr>
          <p:cNvPr id="11" name="TextBox 10"/>
          <p:cNvSpPr txBox="1"/>
          <p:nvPr/>
        </p:nvSpPr>
        <p:spPr>
          <a:xfrm>
            <a:off x="304800" y="3291448"/>
            <a:ext cx="11582400" cy="3539430"/>
          </a:xfrm>
          <a:prstGeom prst="rect">
            <a:avLst/>
          </a:prstGeom>
          <a:solidFill>
            <a:srgbClr val="000000">
              <a:alpha val="40000"/>
            </a:srgbClr>
          </a:solidFill>
        </p:spPr>
        <p:txBody>
          <a:bodyPr wrap="square">
            <a:spAutoFit/>
          </a:bodyPr>
          <a:lstStyle/>
          <a:p>
            <a:pPr algn="ctr">
              <a:defRPr/>
            </a:pPr>
            <a:r>
              <a:rPr lang="en-US" sz="2800" b="1" dirty="0">
                <a:effectLst>
                  <a:outerShdw blurRad="38100" dist="38100" dir="2700000" algn="tl">
                    <a:srgbClr val="000000">
                      <a:alpha val="43137"/>
                    </a:srgbClr>
                  </a:outerShdw>
                </a:effectLst>
                <a:latin typeface="Arial" charset="0"/>
              </a:rPr>
              <a:t>Hebrews 8:8</a:t>
            </a:r>
          </a:p>
          <a:p>
            <a:pPr algn="ctr">
              <a:defRPr/>
            </a:pPr>
            <a:r>
              <a:rPr lang="en-US" sz="2800" b="1" dirty="0">
                <a:effectLst>
                  <a:outerShdw blurRad="38100" dist="38100" dir="2700000" algn="tl">
                    <a:srgbClr val="000000">
                      <a:alpha val="43137"/>
                    </a:srgbClr>
                  </a:outerShdw>
                </a:effectLst>
                <a:latin typeface="Arial" charset="0"/>
              </a:rPr>
              <a:t>Because finding fault with them, He says: behold, the days are coming, </a:t>
            </a:r>
            <a:r>
              <a:rPr lang="en-US" sz="2800" b="1" u="sng" dirty="0">
                <a:effectLst>
                  <a:outerShdw blurRad="38100" dist="38100" dir="2700000" algn="tl">
                    <a:srgbClr val="000000">
                      <a:alpha val="43137"/>
                    </a:srgbClr>
                  </a:outerShdw>
                </a:effectLst>
                <a:latin typeface="Arial" charset="0"/>
              </a:rPr>
              <a:t>says the Lord</a:t>
            </a:r>
            <a:r>
              <a:rPr lang="en-US" sz="2800" b="1" dirty="0">
                <a:effectLst>
                  <a:outerShdw blurRad="38100" dist="38100" dir="2700000" algn="tl">
                    <a:srgbClr val="000000">
                      <a:alpha val="43137"/>
                    </a:srgbClr>
                  </a:outerShdw>
                </a:effectLst>
                <a:latin typeface="Arial" charset="0"/>
              </a:rPr>
              <a:t>, when I will make a new covenant with the house of Israel and with the house of Judah--</a:t>
            </a:r>
          </a:p>
          <a:p>
            <a:pPr algn="ctr">
              <a:defRPr/>
            </a:pPr>
            <a:endParaRPr lang="en-US" sz="2800" b="1" dirty="0">
              <a:effectLst>
                <a:outerShdw blurRad="38100" dist="38100" dir="2700000" algn="tl">
                  <a:srgbClr val="000000">
                    <a:alpha val="43137"/>
                  </a:srgbClr>
                </a:outerShdw>
              </a:effectLst>
              <a:latin typeface="Arial" charset="0"/>
            </a:endParaRPr>
          </a:p>
          <a:p>
            <a:pPr algn="ctr">
              <a:defRPr/>
            </a:pPr>
            <a:r>
              <a:rPr lang="en-US" sz="2800" b="1" dirty="0">
                <a:effectLst>
                  <a:outerShdw blurRad="38100" dist="38100" dir="2700000" algn="tl">
                    <a:srgbClr val="000000">
                      <a:alpha val="43137"/>
                    </a:srgbClr>
                  </a:outerShdw>
                </a:effectLst>
                <a:latin typeface="Arial" charset="0"/>
              </a:rPr>
              <a:t>Revelation 1:8</a:t>
            </a:r>
          </a:p>
          <a:p>
            <a:pPr algn="ctr">
              <a:defRPr/>
            </a:pPr>
            <a:r>
              <a:rPr lang="en-US" sz="2800" b="1" dirty="0">
                <a:effectLst>
                  <a:outerShdw blurRad="38100" dist="38100" dir="2700000" algn="tl">
                    <a:srgbClr val="000000">
                      <a:alpha val="43137"/>
                    </a:srgbClr>
                  </a:outerShdw>
                </a:effectLst>
                <a:latin typeface="Arial" charset="0"/>
              </a:rPr>
              <a:t>I am the Alpha and the Omega, the Beginning and the End, </a:t>
            </a:r>
            <a:r>
              <a:rPr lang="en-US" sz="2800" b="1" u="sng" dirty="0">
                <a:effectLst>
                  <a:outerShdw blurRad="38100" dist="38100" dir="2700000" algn="tl">
                    <a:srgbClr val="000000">
                      <a:alpha val="43137"/>
                    </a:srgbClr>
                  </a:outerShdw>
                </a:effectLst>
                <a:latin typeface="Arial" charset="0"/>
              </a:rPr>
              <a:t>says the Lord</a:t>
            </a:r>
            <a:r>
              <a:rPr lang="en-US" sz="2800" b="1" dirty="0">
                <a:effectLst>
                  <a:outerShdw blurRad="38100" dist="38100" dir="2700000" algn="tl">
                    <a:srgbClr val="000000">
                      <a:alpha val="43137"/>
                    </a:srgbClr>
                  </a:outerShdw>
                </a:effectLst>
                <a:latin typeface="Arial" charset="0"/>
              </a:rPr>
              <a:t>, who is and who was and who is to come, the Almighty.</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3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381000" y="228600"/>
            <a:ext cx="11430000" cy="1569660"/>
          </a:xfrm>
          <a:prstGeom prst="rect">
            <a:avLst/>
          </a:prstGeom>
          <a:noFill/>
          <a:ln w="9525">
            <a:noFill/>
            <a:miter lim="800000"/>
            <a:headEnd/>
            <a:tailEnd/>
          </a:ln>
          <a:effectLst/>
        </p:spPr>
        <p:txBody>
          <a:bodyPr wrap="square">
            <a:spAutoFit/>
          </a:bodyPr>
          <a:lstStyle/>
          <a:p>
            <a:pPr algn="ctr">
              <a:defRPr/>
            </a:pPr>
            <a:r>
              <a:rPr lang="en-US" sz="3200" b="1" dirty="0">
                <a:effectLst>
                  <a:outerShdw blurRad="38100" dist="38100" dir="2700000" algn="tl">
                    <a:srgbClr val="FFFFFF"/>
                  </a:outerShdw>
                </a:effectLst>
                <a:latin typeface="Arial" charset="0"/>
              </a:rPr>
              <a:t>1 Tim 4:7</a:t>
            </a:r>
          </a:p>
          <a:p>
            <a:pPr algn="ctr">
              <a:defRPr/>
            </a:pPr>
            <a:r>
              <a:rPr lang="en-US" sz="3200" b="1" dirty="0">
                <a:effectLst>
                  <a:outerShdw blurRad="38100" dist="38100" dir="2700000" algn="tl">
                    <a:srgbClr val="FFFFFF"/>
                  </a:outerShdw>
                </a:effectLst>
                <a:latin typeface="Arial" charset="0"/>
              </a:rPr>
              <a:t>But reject profane and old wives' fables, and exercise yourself toward godliness.</a:t>
            </a:r>
          </a:p>
        </p:txBody>
      </p:sp>
      <p:sp>
        <p:nvSpPr>
          <p:cNvPr id="12" name="Line 11"/>
          <p:cNvSpPr>
            <a:spLocks noChangeShapeType="1"/>
          </p:cNvSpPr>
          <p:nvPr/>
        </p:nvSpPr>
        <p:spPr bwMode="auto">
          <a:xfrm>
            <a:off x="6629400" y="1798260"/>
            <a:ext cx="20193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AutoShape 12"/>
          <p:cNvSpPr>
            <a:spLocks noChangeArrowheads="1"/>
          </p:cNvSpPr>
          <p:nvPr/>
        </p:nvSpPr>
        <p:spPr bwMode="auto">
          <a:xfrm>
            <a:off x="8648700" y="3009898"/>
            <a:ext cx="3352800" cy="1333501"/>
          </a:xfrm>
          <a:prstGeom prst="wedgeRectCallout">
            <a:avLst>
              <a:gd name="adj1" fmla="val -49713"/>
              <a:gd name="adj2" fmla="val -135119"/>
            </a:avLst>
          </a:prstGeom>
          <a:solidFill>
            <a:srgbClr val="000000">
              <a:alpha val="59999"/>
            </a:srgbClr>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300"/>
              </a:spcAft>
            </a:pPr>
            <a:r>
              <a:rPr lang="en-US" sz="2400" b="1" i="1" dirty="0"/>
              <a:t>eusebeia</a:t>
            </a:r>
            <a:r>
              <a:rPr lang="en-US" sz="2400" b="1" dirty="0"/>
              <a:t> </a:t>
            </a:r>
          </a:p>
          <a:p>
            <a:pPr eaLnBrk="1" hangingPunct="1"/>
            <a:r>
              <a:rPr lang="en-US" sz="2400" b="1" dirty="0"/>
              <a:t>1) reverence, respect</a:t>
            </a:r>
          </a:p>
          <a:p>
            <a:pPr eaLnBrk="1" hangingPunct="1"/>
            <a:r>
              <a:rPr lang="en-US" sz="2400" b="1" dirty="0"/>
              <a:t>2) piety towards God, </a:t>
            </a:r>
          </a:p>
        </p:txBody>
      </p:sp>
      <p:sp>
        <p:nvSpPr>
          <p:cNvPr id="14" name="Text Box 13"/>
          <p:cNvSpPr txBox="1">
            <a:spLocks noChangeArrowheads="1"/>
          </p:cNvSpPr>
          <p:nvPr/>
        </p:nvSpPr>
        <p:spPr bwMode="auto">
          <a:xfrm>
            <a:off x="612829" y="2590800"/>
            <a:ext cx="68961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dirty="0"/>
              <a:t>Be an example in </a:t>
            </a:r>
            <a:r>
              <a:rPr lang="en-US" sz="2600" b="1" u="sng" dirty="0"/>
              <a:t>Word</a:t>
            </a:r>
            <a:r>
              <a:rPr lang="en-US" sz="2600" b="1" dirty="0"/>
              <a:t> (12)</a:t>
            </a:r>
          </a:p>
          <a:p>
            <a:pPr eaLnBrk="1" hangingPunct="1">
              <a:spcBef>
                <a:spcPct val="50000"/>
              </a:spcBef>
            </a:pPr>
            <a:r>
              <a:rPr lang="en-US" sz="2600" b="1" dirty="0"/>
              <a:t>Give attention to </a:t>
            </a:r>
            <a:r>
              <a:rPr lang="en-US" sz="2600" b="1" u="sng" dirty="0"/>
              <a:t>reading</a:t>
            </a:r>
            <a:r>
              <a:rPr lang="en-US" sz="2600" b="1" dirty="0"/>
              <a:t> . . . </a:t>
            </a:r>
            <a:r>
              <a:rPr lang="en-US" sz="2600" b="1" u="sng" dirty="0"/>
              <a:t>Doctrine</a:t>
            </a:r>
            <a:r>
              <a:rPr lang="en-US" sz="2600" b="1" dirty="0"/>
              <a:t> (13)</a:t>
            </a:r>
          </a:p>
          <a:p>
            <a:pPr eaLnBrk="1" hangingPunct="1">
              <a:spcBef>
                <a:spcPct val="50000"/>
              </a:spcBef>
            </a:pPr>
            <a:r>
              <a:rPr lang="en-US" sz="2600" b="1" dirty="0"/>
              <a:t>Meditate on </a:t>
            </a:r>
            <a:r>
              <a:rPr lang="en-US" sz="2600" b="1" u="sng" dirty="0"/>
              <a:t>these things</a:t>
            </a:r>
            <a:r>
              <a:rPr lang="en-US" sz="2600" b="1" dirty="0"/>
              <a:t> (15)</a:t>
            </a:r>
          </a:p>
          <a:p>
            <a:pPr eaLnBrk="1" hangingPunct="1">
              <a:spcBef>
                <a:spcPct val="50000"/>
              </a:spcBef>
            </a:pPr>
            <a:r>
              <a:rPr lang="en-US" sz="2600" b="1" dirty="0"/>
              <a:t>Give yourself entirely </a:t>
            </a:r>
            <a:r>
              <a:rPr lang="en-US" sz="2600" b="1" u="sng" dirty="0"/>
              <a:t>to them</a:t>
            </a:r>
            <a:r>
              <a:rPr lang="en-US" sz="2600" b="1" dirty="0"/>
              <a:t> (15)</a:t>
            </a:r>
          </a:p>
          <a:p>
            <a:pPr eaLnBrk="1" hangingPunct="1">
              <a:spcBef>
                <a:spcPct val="50000"/>
              </a:spcBef>
            </a:pPr>
            <a:r>
              <a:rPr lang="en-US" sz="2600" b="1" dirty="0"/>
              <a:t>Take heed to yourself &amp; your </a:t>
            </a:r>
            <a:r>
              <a:rPr lang="en-US" sz="2600" b="1" u="sng" dirty="0"/>
              <a:t>doctrine</a:t>
            </a:r>
            <a:r>
              <a:rPr lang="en-US" sz="2600" b="1" dirty="0"/>
              <a:t> (16)</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2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14">
                                            <p:txEl>
                                              <p:pRg st="0" end="0"/>
                                            </p:txEl>
                                          </p:spTgt>
                                        </p:tgtEl>
                                      </p:cBhvr>
                                    </p:animEffect>
                                  </p:childTnLst>
                                </p:cTn>
                              </p:par>
                            </p:childTnLst>
                          </p:cTn>
                        </p:par>
                        <p:par>
                          <p:cTn id="24" fill="hold">
                            <p:stCondLst>
                              <p:cond delay="2000"/>
                            </p:stCondLst>
                            <p:childTnLst>
                              <p:par>
                                <p:cTn id="25" presetID="55" presetClass="entr" presetSubtype="0" fill="hold" grpId="0" nodeType="afterEffect">
                                  <p:stCondLst>
                                    <p:cond delay="2000"/>
                                  </p:stCondLst>
                                  <p:childTnLst>
                                    <p:set>
                                      <p:cBhvr>
                                        <p:cTn id="26" dur="1" fill="hold">
                                          <p:stCondLst>
                                            <p:cond delay="0"/>
                                          </p:stCondLst>
                                        </p:cTn>
                                        <p:tgtEl>
                                          <p:spTgt spid="14">
                                            <p:txEl>
                                              <p:pRg st="1" end="1"/>
                                            </p:txEl>
                                          </p:spTgt>
                                        </p:tgtEl>
                                        <p:attrNameLst>
                                          <p:attrName>style.visibility</p:attrName>
                                        </p:attrNameLst>
                                      </p:cBhvr>
                                      <p:to>
                                        <p:strVal val="visible"/>
                                      </p:to>
                                    </p:set>
                                    <p:anim calcmode="lin" valueType="num">
                                      <p:cBhvr>
                                        <p:cTn id="27" dur="2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28" dur="2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29" dur="2000"/>
                                        <p:tgtEl>
                                          <p:spTgt spid="14">
                                            <p:txEl>
                                              <p:pRg st="1" end="1"/>
                                            </p:txEl>
                                          </p:spTgt>
                                        </p:tgtEl>
                                      </p:cBhvr>
                                    </p:animEffect>
                                  </p:childTnLst>
                                </p:cTn>
                              </p:par>
                            </p:childTnLst>
                          </p:cTn>
                        </p:par>
                        <p:par>
                          <p:cTn id="30" fill="hold">
                            <p:stCondLst>
                              <p:cond delay="6000"/>
                            </p:stCondLst>
                            <p:childTnLst>
                              <p:par>
                                <p:cTn id="31" presetID="55" presetClass="entr" presetSubtype="0" fill="hold" grpId="0" nodeType="afterEffect">
                                  <p:stCondLst>
                                    <p:cond delay="200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p:cTn id="33" dur="2000" fill="hold"/>
                                        <p:tgtEl>
                                          <p:spTgt spid="14">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14">
                                            <p:txEl>
                                              <p:pRg st="2" end="2"/>
                                            </p:txEl>
                                          </p:spTgt>
                                        </p:tgtEl>
                                      </p:cBhvr>
                                    </p:animEffect>
                                  </p:childTnLst>
                                </p:cTn>
                              </p:par>
                            </p:childTnLst>
                          </p:cTn>
                        </p:par>
                        <p:par>
                          <p:cTn id="36" fill="hold">
                            <p:stCondLst>
                              <p:cond delay="10000"/>
                            </p:stCondLst>
                            <p:childTnLst>
                              <p:par>
                                <p:cTn id="37" presetID="55" presetClass="entr" presetSubtype="0" fill="hold" grpId="0" nodeType="afterEffect">
                                  <p:stCondLst>
                                    <p:cond delay="2000"/>
                                  </p:stCondLst>
                                  <p:childTnLst>
                                    <p:set>
                                      <p:cBhvr>
                                        <p:cTn id="38" dur="1" fill="hold">
                                          <p:stCondLst>
                                            <p:cond delay="0"/>
                                          </p:stCondLst>
                                        </p:cTn>
                                        <p:tgtEl>
                                          <p:spTgt spid="14">
                                            <p:txEl>
                                              <p:pRg st="3" end="3"/>
                                            </p:txEl>
                                          </p:spTgt>
                                        </p:tgtEl>
                                        <p:attrNameLst>
                                          <p:attrName>style.visibility</p:attrName>
                                        </p:attrNameLst>
                                      </p:cBhvr>
                                      <p:to>
                                        <p:strVal val="visible"/>
                                      </p:to>
                                    </p:set>
                                    <p:anim calcmode="lin" valueType="num">
                                      <p:cBhvr>
                                        <p:cTn id="39" dur="2000" fill="hold"/>
                                        <p:tgtEl>
                                          <p:spTgt spid="14">
                                            <p:txEl>
                                              <p:pRg st="3" end="3"/>
                                            </p:txEl>
                                          </p:spTgt>
                                        </p:tgtEl>
                                        <p:attrNameLst>
                                          <p:attrName>ppt_w</p:attrName>
                                        </p:attrNameLst>
                                      </p:cBhvr>
                                      <p:tavLst>
                                        <p:tav tm="0">
                                          <p:val>
                                            <p:strVal val="#ppt_w*0.70"/>
                                          </p:val>
                                        </p:tav>
                                        <p:tav tm="100000">
                                          <p:val>
                                            <p:strVal val="#ppt_w"/>
                                          </p:val>
                                        </p:tav>
                                      </p:tavLst>
                                    </p:anim>
                                    <p:anim calcmode="lin" valueType="num">
                                      <p:cBhvr>
                                        <p:cTn id="40" dur="2000" fill="hold"/>
                                        <p:tgtEl>
                                          <p:spTgt spid="14">
                                            <p:txEl>
                                              <p:pRg st="3" end="3"/>
                                            </p:txEl>
                                          </p:spTgt>
                                        </p:tgtEl>
                                        <p:attrNameLst>
                                          <p:attrName>ppt_h</p:attrName>
                                        </p:attrNameLst>
                                      </p:cBhvr>
                                      <p:tavLst>
                                        <p:tav tm="0">
                                          <p:val>
                                            <p:strVal val="#ppt_h"/>
                                          </p:val>
                                        </p:tav>
                                        <p:tav tm="100000">
                                          <p:val>
                                            <p:strVal val="#ppt_h"/>
                                          </p:val>
                                        </p:tav>
                                      </p:tavLst>
                                    </p:anim>
                                    <p:animEffect transition="in" filter="fade">
                                      <p:cBhvr>
                                        <p:cTn id="41" dur="2000"/>
                                        <p:tgtEl>
                                          <p:spTgt spid="14">
                                            <p:txEl>
                                              <p:pRg st="3" end="3"/>
                                            </p:txEl>
                                          </p:spTgt>
                                        </p:tgtEl>
                                      </p:cBhvr>
                                    </p:animEffect>
                                  </p:childTnLst>
                                </p:cTn>
                              </p:par>
                            </p:childTnLst>
                          </p:cTn>
                        </p:par>
                        <p:par>
                          <p:cTn id="42" fill="hold">
                            <p:stCondLst>
                              <p:cond delay="14000"/>
                            </p:stCondLst>
                            <p:childTnLst>
                              <p:par>
                                <p:cTn id="43" presetID="55" presetClass="entr" presetSubtype="0" fill="hold" grpId="0" nodeType="afterEffect">
                                  <p:stCondLst>
                                    <p:cond delay="2000"/>
                                  </p:stCondLst>
                                  <p:childTnLst>
                                    <p:set>
                                      <p:cBhvr>
                                        <p:cTn id="44" dur="1" fill="hold">
                                          <p:stCondLst>
                                            <p:cond delay="0"/>
                                          </p:stCondLst>
                                        </p:cTn>
                                        <p:tgtEl>
                                          <p:spTgt spid="14">
                                            <p:txEl>
                                              <p:pRg st="4" end="4"/>
                                            </p:txEl>
                                          </p:spTgt>
                                        </p:tgtEl>
                                        <p:attrNameLst>
                                          <p:attrName>style.visibility</p:attrName>
                                        </p:attrNameLst>
                                      </p:cBhvr>
                                      <p:to>
                                        <p:strVal val="visible"/>
                                      </p:to>
                                    </p:set>
                                    <p:anim calcmode="lin" valueType="num">
                                      <p:cBhvr>
                                        <p:cTn id="45" dur="2000" fill="hold"/>
                                        <p:tgtEl>
                                          <p:spTgt spid="14">
                                            <p:txEl>
                                              <p:pRg st="4" end="4"/>
                                            </p:txEl>
                                          </p:spTgt>
                                        </p:tgtEl>
                                        <p:attrNameLst>
                                          <p:attrName>ppt_w</p:attrName>
                                        </p:attrNameLst>
                                      </p:cBhvr>
                                      <p:tavLst>
                                        <p:tav tm="0">
                                          <p:val>
                                            <p:strVal val="#ppt_w*0.70"/>
                                          </p:val>
                                        </p:tav>
                                        <p:tav tm="100000">
                                          <p:val>
                                            <p:strVal val="#ppt_w"/>
                                          </p:val>
                                        </p:tav>
                                      </p:tavLst>
                                    </p:anim>
                                    <p:anim calcmode="lin" valueType="num">
                                      <p:cBhvr>
                                        <p:cTn id="46" dur="2000" fill="hold"/>
                                        <p:tgtEl>
                                          <p:spTgt spid="14">
                                            <p:txEl>
                                              <p:pRg st="4" end="4"/>
                                            </p:txEl>
                                          </p:spTgt>
                                        </p:tgtEl>
                                        <p:attrNameLst>
                                          <p:attrName>ppt_h</p:attrName>
                                        </p:attrNameLst>
                                      </p:cBhvr>
                                      <p:tavLst>
                                        <p:tav tm="0">
                                          <p:val>
                                            <p:strVal val="#ppt_h"/>
                                          </p:val>
                                        </p:tav>
                                        <p:tav tm="100000">
                                          <p:val>
                                            <p:strVal val="#ppt_h"/>
                                          </p:val>
                                        </p:tav>
                                      </p:tavLst>
                                    </p:anim>
                                    <p:animEffect transition="in" filter="fade">
                                      <p:cBhvr>
                                        <p:cTn id="47"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381000" y="228600"/>
            <a:ext cx="11430000" cy="1569660"/>
          </a:xfrm>
          <a:prstGeom prst="rect">
            <a:avLst/>
          </a:prstGeom>
          <a:noFill/>
          <a:ln w="9525">
            <a:noFill/>
            <a:miter lim="800000"/>
            <a:headEnd/>
            <a:tailEnd/>
          </a:ln>
          <a:effectLst/>
        </p:spPr>
        <p:txBody>
          <a:bodyPr wrap="square">
            <a:spAutoFit/>
          </a:bodyPr>
          <a:lstStyle/>
          <a:p>
            <a:pPr algn="ctr">
              <a:defRPr/>
            </a:pPr>
            <a:r>
              <a:rPr lang="en-US" sz="3200" b="1" dirty="0">
                <a:effectLst>
                  <a:outerShdw blurRad="38100" dist="38100" dir="2700000" algn="tl">
                    <a:srgbClr val="FFFFFF"/>
                  </a:outerShdw>
                </a:effectLst>
                <a:latin typeface="Arial" charset="0"/>
              </a:rPr>
              <a:t>1 Tim 4:7</a:t>
            </a:r>
          </a:p>
          <a:p>
            <a:pPr algn="ctr">
              <a:defRPr/>
            </a:pPr>
            <a:r>
              <a:rPr lang="en-US" sz="3200" b="1" dirty="0">
                <a:effectLst>
                  <a:outerShdw blurRad="38100" dist="38100" dir="2700000" algn="tl">
                    <a:srgbClr val="FFFFFF"/>
                  </a:outerShdw>
                </a:effectLst>
                <a:latin typeface="Arial" charset="0"/>
              </a:rPr>
              <a:t>But reject profane and old wives' fables, and exercise yourself toward godliness.</a:t>
            </a:r>
          </a:p>
        </p:txBody>
      </p:sp>
      <p:sp>
        <p:nvSpPr>
          <p:cNvPr id="6" name="Line 6"/>
          <p:cNvSpPr>
            <a:spLocks noChangeShapeType="1"/>
          </p:cNvSpPr>
          <p:nvPr/>
        </p:nvSpPr>
        <p:spPr bwMode="auto">
          <a:xfrm>
            <a:off x="2895600" y="1261533"/>
            <a:ext cx="1524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9"/>
          <p:cNvSpPr>
            <a:spLocks noChangeShapeType="1"/>
          </p:cNvSpPr>
          <p:nvPr/>
        </p:nvSpPr>
        <p:spPr bwMode="auto">
          <a:xfrm>
            <a:off x="7315200" y="1236133"/>
            <a:ext cx="13716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AutoShape 10"/>
          <p:cNvSpPr>
            <a:spLocks noChangeArrowheads="1"/>
          </p:cNvSpPr>
          <p:nvPr/>
        </p:nvSpPr>
        <p:spPr bwMode="auto">
          <a:xfrm>
            <a:off x="228600" y="3276600"/>
            <a:ext cx="5715000" cy="2971799"/>
          </a:xfrm>
          <a:prstGeom prst="wedgeRectCallout">
            <a:avLst>
              <a:gd name="adj1" fmla="val 16544"/>
              <a:gd name="adj2" fmla="val -117273"/>
            </a:avLst>
          </a:prstGeom>
          <a:solidFill>
            <a:srgbClr val="000000">
              <a:alpha val="59999"/>
            </a:srgbClr>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300"/>
              </a:spcAft>
            </a:pPr>
            <a:endParaRPr lang="en-US" sz="3200" b="1" i="1" dirty="0" smtClean="0"/>
          </a:p>
          <a:p>
            <a:pPr algn="ctr" eaLnBrk="1" hangingPunct="1">
              <a:spcAft>
                <a:spcPts val="300"/>
              </a:spcAft>
            </a:pPr>
            <a:r>
              <a:rPr lang="en-US" sz="3200" b="1" i="1" dirty="0" smtClean="0"/>
              <a:t>bebelos</a:t>
            </a:r>
            <a:r>
              <a:rPr lang="en-US" sz="3200" b="1" dirty="0" smtClean="0"/>
              <a:t> </a:t>
            </a:r>
            <a:endParaRPr lang="en-US" sz="3200" b="1" dirty="0"/>
          </a:p>
          <a:p>
            <a:pPr algn="ctr" eaLnBrk="1" hangingPunct="1"/>
            <a:r>
              <a:rPr lang="en-US" sz="3200" b="1" dirty="0"/>
              <a:t>A crossing the doorway,</a:t>
            </a:r>
          </a:p>
          <a:p>
            <a:pPr algn="ctr" eaLnBrk="1" hangingPunct="1"/>
            <a:r>
              <a:rPr lang="en-US" sz="3200" b="1" dirty="0"/>
              <a:t>Walking upon the hallowed</a:t>
            </a:r>
          </a:p>
          <a:p>
            <a:pPr algn="ctr" eaLnBrk="1" hangingPunct="1"/>
            <a:r>
              <a:rPr lang="en-US" sz="3200" b="1" i="1" dirty="0"/>
              <a:t>“A threshold walker”</a:t>
            </a:r>
          </a:p>
        </p:txBody>
      </p:sp>
      <p:sp>
        <p:nvSpPr>
          <p:cNvPr id="9" name="AutoShape 7"/>
          <p:cNvSpPr>
            <a:spLocks noChangeArrowheads="1"/>
          </p:cNvSpPr>
          <p:nvPr/>
        </p:nvSpPr>
        <p:spPr bwMode="auto">
          <a:xfrm>
            <a:off x="6248400" y="3428999"/>
            <a:ext cx="5715000" cy="2819399"/>
          </a:xfrm>
          <a:prstGeom prst="wedgeRectCallout">
            <a:avLst>
              <a:gd name="adj1" fmla="val -19628"/>
              <a:gd name="adj2" fmla="val -126471"/>
            </a:avLst>
          </a:prstGeom>
          <a:solidFill>
            <a:srgbClr val="000000">
              <a:alpha val="59999"/>
            </a:srgbClr>
          </a:solidFill>
          <a:ln w="2857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Aft>
                <a:spcPts val="300"/>
              </a:spcAft>
            </a:pPr>
            <a:endParaRPr lang="en-US" sz="3200" b="1" i="1" smtClean="0"/>
          </a:p>
          <a:p>
            <a:pPr algn="ctr" eaLnBrk="1" hangingPunct="1">
              <a:spcAft>
                <a:spcPts val="300"/>
              </a:spcAft>
            </a:pPr>
            <a:r>
              <a:rPr lang="en-US" sz="3200" b="1" i="1" dirty="0" smtClean="0"/>
              <a:t>muthos</a:t>
            </a:r>
            <a:r>
              <a:rPr lang="en-US" sz="3200" b="1" dirty="0" smtClean="0"/>
              <a:t> </a:t>
            </a:r>
            <a:endParaRPr lang="en-US" sz="3200" b="1" dirty="0"/>
          </a:p>
          <a:p>
            <a:pPr algn="ctr" eaLnBrk="1" hangingPunct="1"/>
            <a:r>
              <a:rPr lang="en-US" sz="3200" b="1" dirty="0"/>
              <a:t>A narrative, story (a true narrative) (fiction, a fable) an invention.</a:t>
            </a:r>
          </a:p>
        </p:txBody>
      </p:sp>
    </p:spTree>
    <p:extLst>
      <p:ext uri="{BB962C8B-B14F-4D97-AF65-F5344CB8AC3E}">
        <p14:creationId xmlns:p14="http://schemas.microsoft.com/office/powerpoint/2010/main" val="122575997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Sample presentation slides</Template>
  <TotalTime>3753</TotalTime>
  <Words>771</Words>
  <Application>Microsoft Macintosh PowerPoint</Application>
  <PresentationFormat>Widescreen</PresentationFormat>
  <Paragraphs>102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Lucida Blackletter</vt:lpstr>
      <vt:lpstr>Times New Roman</vt:lpstr>
      <vt:lpstr>Sample presentation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Danville Church of Christ</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Reverence</dc:title>
  <dc:creator>JR Bronger</dc:creator>
  <cp:lastModifiedBy>JR Bronger</cp:lastModifiedBy>
  <cp:revision>109</cp:revision>
  <dcterms:created xsi:type="dcterms:W3CDTF">2008-02-05T14:24:16Z</dcterms:created>
  <dcterms:modified xsi:type="dcterms:W3CDTF">2016-09-15T17:10:22Z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TC011368011033</vt:lpwstr>
  </property>
</Properties>
</file>