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6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0E0E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13"/>
    <p:restoredTop sz="94643"/>
  </p:normalViewPr>
  <p:slideViewPr>
    <p:cSldViewPr showGuides="1">
      <p:cViewPr varScale="1">
        <p:scale>
          <a:sx n="91" d="100"/>
          <a:sy n="91" d="100"/>
        </p:scale>
        <p:origin x="496" y="1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6EFF70-6ECD-4D18-A86B-15B1C3B18FE6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9E7B6-45FC-4D29-9B30-402844BB59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850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4855FB-EC0E-44BD-B497-36263FCB7DD2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E2C9E-6FC5-496C-96AB-76C5BF7BCD1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164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CF7D6C-41FF-49AB-BE42-F717AE079B70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27C57A-76E5-4036-9F28-F153F261F4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8835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D985A-6463-41B9-92DA-1A47C12D8556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AD023-565C-49ED-B189-B41C4E2228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211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96E17E-57AA-4ED3-9E6F-F58A30199631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907DD6-3997-49BD-BEE1-BE7B905F7CA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233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AA77D5-B01C-4DB9-8382-C038A9ACF539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8977F4-D422-4AF7-8085-4BE201822BE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732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74CC6F0-23CB-4321-8740-601FF52F3C18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0348E-29DF-4FEB-B44B-22C66803448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331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91660-44FA-432A-BF48-7D111F888852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44F86B-0693-48EB-9562-F39C6B4897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538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30F15F-6BAD-4009-B5B3-BBB50FECC09E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CD087-0782-490A-98A0-B799CC7FAB3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3875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1CFC11-25C3-4B09-9A05-76DE7D94EE33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71983-D115-49A9-A4E2-0101B9C9C8F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601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F60B70-12A7-4F72-AC56-02C215213A47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3BF27-BCDC-4B96-A15B-B5E72EC4E7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10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571BBAA-37A0-4080-928E-40FD9C1B4324}" type="datetimeFigureOut">
              <a:rPr lang="en-US" altLang="en-US"/>
              <a:pPr/>
              <a:t>8/13/16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5827212-5F3D-48E6-8FDF-7C4D66E3F20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43200" y="5410200"/>
            <a:ext cx="800100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Habakkuk 2:4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Behold the proud, his soul is not upright in him; but the just shall </a:t>
            </a:r>
            <a:r>
              <a:rPr lang="en-US" sz="2800" b="1" u="sng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live by his faith</a:t>
            </a:r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6477000" y="5025479"/>
            <a:ext cx="2791150" cy="76944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Romans 1:17</a:t>
            </a:r>
          </a:p>
        </p:txBody>
      </p:sp>
      <p:sp>
        <p:nvSpPr>
          <p:cNvPr id="6" name="Rectangle 5"/>
          <p:cNvSpPr/>
          <p:nvPr/>
        </p:nvSpPr>
        <p:spPr>
          <a:xfrm>
            <a:off x="3955745" y="4531548"/>
            <a:ext cx="3151825" cy="76944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Galatians 3:11</a:t>
            </a:r>
          </a:p>
        </p:txBody>
      </p:sp>
      <p:sp>
        <p:nvSpPr>
          <p:cNvPr id="7" name="Rectangle 6"/>
          <p:cNvSpPr/>
          <p:nvPr/>
        </p:nvSpPr>
        <p:spPr>
          <a:xfrm>
            <a:off x="2362200" y="3954959"/>
            <a:ext cx="3187091" cy="76944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Hebrews 10:38</a:t>
            </a:r>
          </a:p>
        </p:txBody>
      </p:sp>
      <p:sp>
        <p:nvSpPr>
          <p:cNvPr id="8" name="Rectangle 7"/>
          <p:cNvSpPr/>
          <p:nvPr/>
        </p:nvSpPr>
        <p:spPr>
          <a:xfrm>
            <a:off x="1676400" y="0"/>
            <a:ext cx="8839199" cy="1015663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effectLst>
            <a:softEdge rad="127000"/>
          </a:effectLst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  <a:cs typeface="Arial" pitchFamily="34" charset="0"/>
              </a:rPr>
              <a:t> Living By Faith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29450" y="6184900"/>
            <a:ext cx="3810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Weak ~ Rom 14:1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89613" y="5568950"/>
            <a:ext cx="4953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Strong ~ Rom 15:1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30875" y="4953000"/>
            <a:ext cx="44958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Sincere ~ 1 Tim 1:5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53000" y="4486275"/>
            <a:ext cx="3810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Dead ~ Jas 2:26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89325" y="3981450"/>
            <a:ext cx="51816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Demonic ~ Jas 2:19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19400" y="3429000"/>
            <a:ext cx="3810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Saving ~ Gal 3:24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76400" y="0"/>
            <a:ext cx="8839199" cy="1015663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effectLst>
            <a:softEdge rad="127000"/>
          </a:effectLst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  <a:cs typeface="Arial" pitchFamily="34" charset="0"/>
              </a:rPr>
              <a:t> Living By Faith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2590800"/>
            <a:ext cx="10896600" cy="92333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Indoctrination Faith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3657600"/>
            <a:ext cx="10896600" cy="92333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Conforming Faith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4724400"/>
            <a:ext cx="10896600" cy="92333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glow rad="101600">
              <a:schemeClr val="tx1">
                <a:alpha val="60000"/>
              </a:schemeClr>
            </a:glow>
          </a:effectLst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Genuine Faith</a:t>
            </a:r>
          </a:p>
        </p:txBody>
      </p:sp>
      <p:sp>
        <p:nvSpPr>
          <p:cNvPr id="6" name="Rectangle 5"/>
          <p:cNvSpPr/>
          <p:nvPr/>
        </p:nvSpPr>
        <p:spPr>
          <a:xfrm>
            <a:off x="1676400" y="0"/>
            <a:ext cx="8839199" cy="1015663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effectLst>
            <a:softEdge rad="127000"/>
          </a:effectLst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  <a:cs typeface="Arial" pitchFamily="34" charset="0"/>
              </a:rPr>
              <a:t> Living By Faith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72</Words>
  <Application>Microsoft Macintosh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Monotype Corsiva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JR Bronger</dc:creator>
  <cp:lastModifiedBy>JR Bronger</cp:lastModifiedBy>
  <cp:revision>27</cp:revision>
  <dcterms:created xsi:type="dcterms:W3CDTF">2010-08-17T15:33:36Z</dcterms:created>
  <dcterms:modified xsi:type="dcterms:W3CDTF">2016-08-13T20:27:30Z</dcterms:modified>
</cp:coreProperties>
</file>