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56" r:id="rId11"/>
    <p:sldId id="257" r:id="rId12"/>
    <p:sldId id="258" r:id="rId13"/>
    <p:sldId id="259" r:id="rId14"/>
    <p:sldId id="261" r:id="rId15"/>
    <p:sldId id="262" r:id="rId16"/>
    <p:sldId id="266" r:id="rId17"/>
    <p:sldId id="265" r:id="rId18"/>
    <p:sldId id="264" r:id="rId19"/>
    <p:sldId id="263" r:id="rId20"/>
    <p:sldId id="260" r:id="rId21"/>
    <p:sldId id="267" r:id="rId22"/>
    <p:sldId id="278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30" autoAdjust="0"/>
    <p:restoredTop sz="94660"/>
  </p:normalViewPr>
  <p:slideViewPr>
    <p:cSldViewPr>
      <p:cViewPr varScale="1">
        <p:scale>
          <a:sx n="69" d="100"/>
          <a:sy n="69" d="100"/>
        </p:scale>
        <p:origin x="-10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54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A990C0-D7FD-47CF-A273-E7625D592401}" type="datetimeFigureOut">
              <a:rPr lang="en-US" smtClean="0"/>
              <a:pPr/>
              <a:t>4/9/2016</a:t>
            </a:fld>
            <a:r>
              <a:rPr lang="en-US" dirty="0" smtClean="0"/>
              <a:t> 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098003B-5FA9-40C0-8A53-B52130DE62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DEA89AA-BDAB-40CA-917D-5E5A8E7CA716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77BE0AF-6ADC-48A0-A179-B47C1A660D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B50947-02AA-4BC7-9D00-FC4C338E394A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C2E01-69FD-4C69-891D-7E2BFC5A6668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8B0848-4DDA-4ADE-A5BA-812BB14DC139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C5D9-FD61-4470-BF8F-1BF89EE4E9EF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E9E47A-30B0-403A-B659-C87D154D07E7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CF7260-1D62-4E52-8D15-1137BEEBB4C4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F36DB0-082A-48AD-8CB5-DA61F94A9C32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C21A88-6243-4ADE-8324-944A25CD44EA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6064E7-BF6E-4DD0-BC9B-3860636F1B60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48A1E76-C13A-416C-91CA-3655D60A89A6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F93E98-139C-448B-BE0D-15E8AF54694E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688593-A70B-47A7-89E7-3DC4FFB40DA3}" type="datetime1">
              <a:rPr lang="en-US" smtClean="0"/>
              <a:pPr/>
              <a:t>4/9/2016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2458AE9-FBFF-41A0-B598-FC6A748EA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Lessons From </a:t>
            </a:r>
            <a:br>
              <a:rPr lang="en-US" dirty="0" smtClean="0"/>
            </a:br>
            <a:r>
              <a:rPr lang="en-US" dirty="0" smtClean="0"/>
              <a:t>The Book Of James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Dealing With Temptations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James 1:2-4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00" b="1" u="sng" dirty="0" smtClean="0">
                <a:solidFill>
                  <a:srgbClr val="FF0000"/>
                </a:solidFill>
              </a:rPr>
              <a:t>All are subject to temptations</a:t>
            </a:r>
            <a:r>
              <a:rPr lang="en-US" sz="3000" b="1" dirty="0" smtClean="0">
                <a:solidFill>
                  <a:srgbClr val="FF0000"/>
                </a:solidFill>
              </a:rPr>
              <a:t>. </a:t>
            </a:r>
            <a:r>
              <a:rPr lang="en-US" sz="3000" b="1" i="1" dirty="0" smtClean="0">
                <a:solidFill>
                  <a:srgbClr val="FF0000"/>
                </a:solidFill>
              </a:rPr>
              <a:t>Luke 17:1</a:t>
            </a:r>
          </a:p>
          <a:p>
            <a:pPr>
              <a:buNone/>
            </a:pPr>
            <a:r>
              <a:rPr lang="en-US" i="1" dirty="0" smtClean="0"/>
              <a:t>“It is impossible but that occasions of stumbling should come; but woe unto him, through whom they come!”</a:t>
            </a:r>
          </a:p>
          <a:p>
            <a:r>
              <a:rPr lang="en-US" dirty="0" smtClean="0"/>
              <a:t>No person is immune.  2 Tim. 3:12</a:t>
            </a:r>
          </a:p>
          <a:p>
            <a:r>
              <a:rPr lang="en-US" dirty="0" smtClean="0"/>
              <a:t>Manifold temptations. 1 Pet. 1:6</a:t>
            </a:r>
          </a:p>
          <a:p>
            <a:pPr lvl="1"/>
            <a:r>
              <a:rPr lang="en-US" dirty="0" smtClean="0"/>
              <a:t>Not the same for all</a:t>
            </a:r>
            <a:r>
              <a:rPr lang="en-US" i="1" dirty="0" smtClean="0"/>
              <a:t>.  </a:t>
            </a:r>
            <a:r>
              <a:rPr lang="en-US" i="1" dirty="0" smtClean="0"/>
              <a:t>“by </a:t>
            </a:r>
            <a:r>
              <a:rPr lang="en-US" i="1" dirty="0" smtClean="0"/>
              <a:t>craftiness in deceitful </a:t>
            </a:r>
            <a:r>
              <a:rPr lang="en-US" i="1" dirty="0" smtClean="0"/>
              <a:t>scheming</a:t>
            </a:r>
            <a:r>
              <a:rPr lang="en-US" i="1" dirty="0" smtClean="0"/>
              <a:t>” </a:t>
            </a:r>
            <a:r>
              <a:rPr lang="en-US" dirty="0" smtClean="0"/>
              <a:t>(NASV) Eph</a:t>
            </a:r>
            <a:r>
              <a:rPr lang="en-US" dirty="0" smtClean="0"/>
              <a:t>. 4:14; 6:11)</a:t>
            </a:r>
          </a:p>
          <a:p>
            <a:pPr lvl="1"/>
            <a:r>
              <a:rPr lang="en-US" dirty="0" smtClean="0"/>
              <a:t>Numerous  devices. (2 Cor. 2:11)</a:t>
            </a:r>
          </a:p>
          <a:p>
            <a:r>
              <a:rPr lang="en-US" dirty="0" smtClean="0"/>
              <a:t>Your case is not unique. Cf. 1 Cor. </a:t>
            </a:r>
            <a:r>
              <a:rPr lang="en-US" dirty="0" smtClean="0"/>
              <a:t>10:13</a:t>
            </a:r>
            <a:endParaRPr lang="en-US" dirty="0" smtClean="0"/>
          </a:p>
          <a:p>
            <a:pPr lvl="1"/>
            <a:r>
              <a:rPr lang="en-US" dirty="0" smtClean="0"/>
              <a:t>Rich or poor. </a:t>
            </a:r>
            <a:r>
              <a:rPr lang="en-US" dirty="0" err="1" smtClean="0"/>
              <a:t>Jms</a:t>
            </a:r>
            <a:r>
              <a:rPr lang="en-US" dirty="0" smtClean="0"/>
              <a:t>. 1:9-11</a:t>
            </a:r>
          </a:p>
          <a:p>
            <a:pPr lvl="1"/>
            <a:r>
              <a:rPr lang="en-US" dirty="0" smtClean="0"/>
              <a:t>Young or old. Tit. 2:11-12; 1 Pet. </a:t>
            </a:r>
            <a:r>
              <a:rPr lang="en-US" dirty="0" smtClean="0"/>
              <a:t>2:11 &amp; </a:t>
            </a:r>
            <a:r>
              <a:rPr lang="en-US" dirty="0" smtClean="0"/>
              <a:t>2 Tim. 2:22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Rejoice in temptations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en-US" b="1" dirty="0" err="1" smtClean="0">
                <a:solidFill>
                  <a:srgbClr val="FF0000"/>
                </a:solidFill>
              </a:rPr>
              <a:t>Jms</a:t>
            </a:r>
            <a:r>
              <a:rPr lang="en-US" b="1" dirty="0" smtClean="0">
                <a:solidFill>
                  <a:srgbClr val="FF0000"/>
                </a:solidFill>
              </a:rPr>
              <a:t>. 1:2, 12</a:t>
            </a:r>
          </a:p>
          <a:p>
            <a:r>
              <a:rPr lang="en-US" dirty="0" smtClean="0"/>
              <a:t>Temptation is not sin. </a:t>
            </a:r>
            <a:r>
              <a:rPr lang="en-US" i="1" dirty="0" err="1" smtClean="0"/>
              <a:t>Prov</a:t>
            </a:r>
            <a:r>
              <a:rPr lang="en-US" i="1" dirty="0" smtClean="0"/>
              <a:t> 1:10 “My son, if sinners entice thee, Consent thou not.”</a:t>
            </a:r>
          </a:p>
          <a:p>
            <a:r>
              <a:rPr lang="en-US" dirty="0" smtClean="0"/>
              <a:t>Sin is committed when </a:t>
            </a:r>
            <a:r>
              <a:rPr lang="en-US" i="1" u="sng" dirty="0" smtClean="0"/>
              <a:t>desire</a:t>
            </a:r>
            <a:r>
              <a:rPr lang="en-US" dirty="0" smtClean="0"/>
              <a:t> controls. </a:t>
            </a:r>
            <a:br>
              <a:rPr lang="en-US" dirty="0" smtClean="0"/>
            </a:br>
            <a:r>
              <a:rPr lang="en-US" dirty="0" smtClean="0"/>
              <a:t>Cf. </a:t>
            </a:r>
            <a:r>
              <a:rPr lang="en-US" dirty="0" err="1" smtClean="0"/>
              <a:t>Jms</a:t>
            </a:r>
            <a:r>
              <a:rPr lang="en-US" dirty="0" smtClean="0"/>
              <a:t>. 1:13-15; </a:t>
            </a:r>
          </a:p>
          <a:p>
            <a:r>
              <a:rPr lang="en-US" i="1" dirty="0" smtClean="0"/>
              <a:t>“Lust” </a:t>
            </a:r>
            <a:r>
              <a:rPr lang="en-US" i="1" dirty="0" err="1" smtClean="0"/>
              <a:t>Epithumia</a:t>
            </a:r>
            <a:r>
              <a:rPr lang="en-US" i="1" dirty="0" smtClean="0"/>
              <a:t> “</a:t>
            </a:r>
            <a:r>
              <a:rPr lang="en-US" dirty="0" smtClean="0"/>
              <a:t>desire, craving, longing.”</a:t>
            </a:r>
          </a:p>
          <a:p>
            <a:pPr lvl="1"/>
            <a:r>
              <a:rPr lang="en-US" dirty="0" smtClean="0"/>
              <a:t>Good or bad determined by context. </a:t>
            </a:r>
            <a:r>
              <a:rPr lang="en-US" dirty="0" err="1" smtClean="0"/>
              <a:t>Lk</a:t>
            </a:r>
            <a:r>
              <a:rPr lang="en-US" dirty="0" smtClean="0"/>
              <a:t>. 22:15; </a:t>
            </a:r>
            <a:br>
              <a:rPr lang="en-US" dirty="0" smtClean="0"/>
            </a:br>
            <a:r>
              <a:rPr lang="en-US" dirty="0" smtClean="0"/>
              <a:t>Phil. 1:23; 1 Thess. 2:17</a:t>
            </a:r>
          </a:p>
          <a:p>
            <a:pPr lvl="1"/>
            <a:r>
              <a:rPr lang="en-US" dirty="0" smtClean="0"/>
              <a:t>Cain Gen. 4:7 </a:t>
            </a:r>
          </a:p>
          <a:p>
            <a:pPr lvl="1"/>
            <a:r>
              <a:rPr lang="en-US" dirty="0" smtClean="0"/>
              <a:t>David</a:t>
            </a:r>
            <a:r>
              <a:rPr lang="en-US" dirty="0" smtClean="0"/>
              <a:t>. 2 Sam. 11:1-27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Rejoice in temptations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en-US" b="1" dirty="0" err="1" smtClean="0">
                <a:solidFill>
                  <a:srgbClr val="FF0000"/>
                </a:solidFill>
              </a:rPr>
              <a:t>Jms</a:t>
            </a:r>
            <a:r>
              <a:rPr lang="en-US" b="1" dirty="0" smtClean="0">
                <a:solidFill>
                  <a:srgbClr val="FF0000"/>
                </a:solidFill>
              </a:rPr>
              <a:t>. 1:2, 12</a:t>
            </a:r>
          </a:p>
          <a:p>
            <a:r>
              <a:rPr lang="en-US" dirty="0" smtClean="0"/>
              <a:t>Temptation is not sin. </a:t>
            </a:r>
            <a:br>
              <a:rPr lang="en-US" dirty="0" smtClean="0"/>
            </a:br>
            <a:r>
              <a:rPr lang="en-US" dirty="0" smtClean="0"/>
              <a:t>Jesus was tempted. Heb. 4:15; Mt. 4:1-11</a:t>
            </a:r>
          </a:p>
          <a:p>
            <a:pPr lvl="1"/>
            <a:r>
              <a:rPr lang="en-US" dirty="0" smtClean="0"/>
              <a:t>Weary. </a:t>
            </a:r>
            <a:r>
              <a:rPr lang="en-US" dirty="0" err="1" smtClean="0"/>
              <a:t>Jno</a:t>
            </a:r>
            <a:r>
              <a:rPr lang="en-US" dirty="0" smtClean="0"/>
              <a:t>. 4:6</a:t>
            </a:r>
          </a:p>
          <a:p>
            <a:pPr lvl="1"/>
            <a:r>
              <a:rPr lang="en-US" dirty="0" smtClean="0"/>
              <a:t>Thirsty. </a:t>
            </a:r>
            <a:r>
              <a:rPr lang="en-US" dirty="0" err="1" smtClean="0"/>
              <a:t>Jno</a:t>
            </a:r>
            <a:r>
              <a:rPr lang="en-US" dirty="0" smtClean="0"/>
              <a:t>. 4:7; 19:28</a:t>
            </a:r>
          </a:p>
          <a:p>
            <a:pPr lvl="1"/>
            <a:r>
              <a:rPr lang="en-US" dirty="0" smtClean="0"/>
              <a:t>Hungry. Mt. 4:2</a:t>
            </a:r>
          </a:p>
          <a:p>
            <a:pPr lvl="1"/>
            <a:r>
              <a:rPr lang="en-US" dirty="0" smtClean="0"/>
              <a:t>Because he was tempted, he is able to help us. </a:t>
            </a:r>
            <a:br>
              <a:rPr lang="en-US" dirty="0" smtClean="0"/>
            </a:br>
            <a:r>
              <a:rPr lang="en-US" dirty="0" smtClean="0"/>
              <a:t>Heb. 2:17-18; 4:16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843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Rejoice in temptations</a:t>
            </a:r>
            <a:r>
              <a:rPr lang="en-US" sz="2800" b="1" dirty="0" smtClean="0">
                <a:solidFill>
                  <a:srgbClr val="FF0000"/>
                </a:solidFill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</a:rPr>
              <a:t>Jms</a:t>
            </a:r>
            <a:r>
              <a:rPr lang="en-US" sz="2800" b="1" dirty="0" smtClean="0">
                <a:solidFill>
                  <a:srgbClr val="FF0000"/>
                </a:solidFill>
              </a:rPr>
              <a:t>. 1:2, 12</a:t>
            </a:r>
          </a:p>
          <a:p>
            <a:r>
              <a:rPr lang="en-US" dirty="0" smtClean="0"/>
              <a:t>Temptations are not punishment. </a:t>
            </a:r>
            <a:br>
              <a:rPr lang="en-US" dirty="0" smtClean="0"/>
            </a:br>
            <a:r>
              <a:rPr lang="en-US" dirty="0" smtClean="0"/>
              <a:t>Cf. Heb. 12:7-11</a:t>
            </a:r>
          </a:p>
          <a:p>
            <a:r>
              <a:rPr lang="en-US" dirty="0" smtClean="0"/>
              <a:t>Faith is proved or tested.  1 Pet. 1:6; 4:12</a:t>
            </a:r>
          </a:p>
          <a:p>
            <a:r>
              <a:rPr lang="en-US" dirty="0" smtClean="0"/>
              <a:t>Success results in patience…. Hope.  </a:t>
            </a:r>
            <a:r>
              <a:rPr lang="en-US" dirty="0" err="1" smtClean="0"/>
              <a:t>Jms</a:t>
            </a:r>
            <a:r>
              <a:rPr lang="en-US" dirty="0" smtClean="0"/>
              <a:t>. 1:3, 12; </a:t>
            </a:r>
            <a:r>
              <a:rPr lang="en-US" dirty="0" smtClean="0">
                <a:solidFill>
                  <a:srgbClr val="FF0000"/>
                </a:solidFill>
              </a:rPr>
              <a:t>Rom. 5:3-4</a:t>
            </a:r>
          </a:p>
          <a:p>
            <a:r>
              <a:rPr lang="en-US" dirty="0" err="1" smtClean="0"/>
              <a:t>Jms</a:t>
            </a:r>
            <a:r>
              <a:rPr lang="en-US" dirty="0" smtClean="0"/>
              <a:t>. 1:4  May be </a:t>
            </a:r>
            <a:r>
              <a:rPr lang="en-US" i="1" dirty="0" smtClean="0"/>
              <a:t>“perfect”  </a:t>
            </a:r>
            <a:r>
              <a:rPr lang="en-US" i="1" dirty="0" smtClean="0"/>
              <a:t>(</a:t>
            </a:r>
            <a:r>
              <a:rPr lang="en-US" i="1" dirty="0" err="1" smtClean="0"/>
              <a:t>teleion</a:t>
            </a:r>
            <a:r>
              <a:rPr lang="en-US" i="1" dirty="0" smtClean="0"/>
              <a:t>) </a:t>
            </a:r>
            <a:r>
              <a:rPr lang="en-US" dirty="0" smtClean="0"/>
              <a:t> </a:t>
            </a:r>
            <a:r>
              <a:rPr lang="en-US" dirty="0" smtClean="0"/>
              <a:t>“properly, brought to its end, finished; lacking nothing necessary to completeness; perfect.” (Thayer)</a:t>
            </a:r>
          </a:p>
          <a:p>
            <a:r>
              <a:rPr lang="en-US" dirty="0" smtClean="0"/>
              <a:t>No temptation greater than we can bear. </a:t>
            </a:r>
            <a:br>
              <a:rPr lang="en-US" dirty="0" smtClean="0"/>
            </a:br>
            <a:r>
              <a:rPr lang="en-US" dirty="0" smtClean="0"/>
              <a:t>1 Cor. 10:13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000" b="1" u="sng" dirty="0" smtClean="0">
                <a:solidFill>
                  <a:srgbClr val="FF0000"/>
                </a:solidFill>
              </a:rPr>
              <a:t>God’s word rightly applied</a:t>
            </a:r>
            <a:r>
              <a:rPr lang="en-US" sz="3000" b="1" dirty="0" smtClean="0">
                <a:solidFill>
                  <a:srgbClr val="FF0000"/>
                </a:solidFill>
              </a:rPr>
              <a:t>. </a:t>
            </a:r>
            <a:r>
              <a:rPr lang="en-US" dirty="0" smtClean="0"/>
              <a:t>2 Tim. 2:15; </a:t>
            </a:r>
            <a:br>
              <a:rPr lang="en-US" dirty="0" smtClean="0"/>
            </a:br>
            <a:r>
              <a:rPr lang="en-US" dirty="0" smtClean="0"/>
              <a:t>Jer. 10:23</a:t>
            </a:r>
          </a:p>
          <a:p>
            <a:r>
              <a:rPr lang="en-US" i="1" dirty="0" smtClean="0"/>
              <a:t>Ps 119:9 “Wherewith shall a young man cleanse his way? By taking heed (thereto) </a:t>
            </a:r>
            <a:r>
              <a:rPr lang="en-US" i="1" dirty="0" smtClean="0">
                <a:solidFill>
                  <a:srgbClr val="FF0000"/>
                </a:solidFill>
              </a:rPr>
              <a:t>according to thy word</a:t>
            </a:r>
            <a:r>
              <a:rPr lang="en-US" i="1" dirty="0" smtClean="0"/>
              <a:t>.”</a:t>
            </a:r>
          </a:p>
          <a:p>
            <a:r>
              <a:rPr lang="en-US" i="1" dirty="0" smtClean="0"/>
              <a:t>Ps 119:11 “</a:t>
            </a:r>
            <a:r>
              <a:rPr lang="en-US" i="1" dirty="0" smtClean="0">
                <a:solidFill>
                  <a:srgbClr val="FF0000"/>
                </a:solidFill>
              </a:rPr>
              <a:t>Thy word </a:t>
            </a:r>
            <a:r>
              <a:rPr lang="en-US" i="1" dirty="0" smtClean="0"/>
              <a:t>have I laid up in my heart, that I might not sin against thee.”</a:t>
            </a:r>
          </a:p>
          <a:p>
            <a:r>
              <a:rPr lang="en-US" i="1" dirty="0" smtClean="0"/>
              <a:t>Ps 119:105 “</a:t>
            </a:r>
            <a:r>
              <a:rPr lang="en-US" i="1" dirty="0" smtClean="0">
                <a:solidFill>
                  <a:srgbClr val="FF0000"/>
                </a:solidFill>
              </a:rPr>
              <a:t>Thy word </a:t>
            </a:r>
            <a:r>
              <a:rPr lang="en-US" i="1" dirty="0" smtClean="0"/>
              <a:t>is a lamp unto my feet, and light unto my path.”</a:t>
            </a:r>
          </a:p>
          <a:p>
            <a:r>
              <a:rPr lang="en-US" i="1" dirty="0" err="1" smtClean="0"/>
              <a:t>Prov</a:t>
            </a:r>
            <a:r>
              <a:rPr lang="en-US" i="1" dirty="0" smtClean="0"/>
              <a:t> 4:5 “Get wisdom, get understanding; Forget not, neither decline </a:t>
            </a:r>
            <a:r>
              <a:rPr lang="en-US" i="1" dirty="0" smtClean="0">
                <a:solidFill>
                  <a:srgbClr val="FF0000"/>
                </a:solidFill>
              </a:rPr>
              <a:t>from the words of my mouth</a:t>
            </a:r>
            <a:r>
              <a:rPr lang="en-US" i="1" dirty="0" smtClean="0"/>
              <a:t>.”</a:t>
            </a:r>
          </a:p>
          <a:p>
            <a:r>
              <a:rPr lang="en-US" dirty="0" smtClean="0"/>
              <a:t>Mt. 4:1-11  Jesus used the Scriptures.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With Temptation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“</a:t>
            </a:r>
            <a:r>
              <a:rPr lang="en-US" b="1" i="1" u="sng" dirty="0" smtClean="0">
                <a:solidFill>
                  <a:srgbClr val="FF0000"/>
                </a:solidFill>
              </a:rPr>
              <a:t>R</a:t>
            </a:r>
            <a:r>
              <a:rPr lang="en-US" sz="2800" b="1" i="1" u="sng" dirty="0" smtClean="0">
                <a:solidFill>
                  <a:srgbClr val="FF0000"/>
                </a:solidFill>
              </a:rPr>
              <a:t>emember thy creator in the days of thy youth</a:t>
            </a:r>
            <a:r>
              <a:rPr lang="en-US" sz="2800" b="1" i="1" dirty="0" smtClean="0">
                <a:solidFill>
                  <a:srgbClr val="FF0000"/>
                </a:solidFill>
              </a:rPr>
              <a:t>.” Eccl. 12:1</a:t>
            </a:r>
            <a:endParaRPr lang="en-US" b="1" i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Joseph. Gen. 39</a:t>
            </a:r>
          </a:p>
          <a:p>
            <a:r>
              <a:rPr lang="en-US" dirty="0" smtClean="0"/>
              <a:t>David. 1 Sam. 17</a:t>
            </a:r>
          </a:p>
          <a:p>
            <a:r>
              <a:rPr lang="en-US" dirty="0" smtClean="0"/>
              <a:t>Daniel.  Dan. 1</a:t>
            </a:r>
          </a:p>
          <a:p>
            <a:r>
              <a:rPr lang="en-US" dirty="0" smtClean="0"/>
              <a:t>Jesus was 12, when he </a:t>
            </a:r>
            <a:r>
              <a:rPr lang="en-US" i="1" dirty="0" smtClean="0"/>
              <a:t>“must be about </a:t>
            </a:r>
            <a:r>
              <a:rPr lang="en-US" i="1" dirty="0" smtClean="0"/>
              <a:t>my </a:t>
            </a:r>
            <a:r>
              <a:rPr lang="en-US" i="1" dirty="0" smtClean="0"/>
              <a:t>father’s business.” </a:t>
            </a:r>
            <a:r>
              <a:rPr lang="en-US" i="1" dirty="0" err="1" smtClean="0"/>
              <a:t>Lk</a:t>
            </a:r>
            <a:r>
              <a:rPr lang="en-US" i="1" dirty="0" smtClean="0"/>
              <a:t>. 2:42-49; cf. </a:t>
            </a:r>
            <a:r>
              <a:rPr lang="en-US" i="1" dirty="0" err="1" smtClean="0"/>
              <a:t>Lk</a:t>
            </a:r>
            <a:r>
              <a:rPr lang="en-US" i="1" dirty="0" smtClean="0"/>
              <a:t>. 2:52</a:t>
            </a:r>
          </a:p>
          <a:p>
            <a:r>
              <a:rPr lang="en-US" dirty="0" smtClean="0"/>
              <a:t>NO TIME FOR WILD OATS. Gal. 6:7-8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With Temptation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i="1" dirty="0" smtClean="0">
                <a:solidFill>
                  <a:srgbClr val="FF0000"/>
                </a:solidFill>
              </a:rPr>
              <a:t>“</a:t>
            </a:r>
            <a:r>
              <a:rPr lang="en-US" sz="2800" b="1" i="1" u="sng" dirty="0" smtClean="0">
                <a:solidFill>
                  <a:srgbClr val="FF0000"/>
                </a:solidFill>
              </a:rPr>
              <a:t>Keep thy heart with all diligence</a:t>
            </a:r>
            <a:r>
              <a:rPr lang="en-US" sz="2800" b="1" i="1" dirty="0" smtClean="0">
                <a:solidFill>
                  <a:srgbClr val="FF0000"/>
                </a:solidFill>
              </a:rPr>
              <a:t>; </a:t>
            </a:r>
            <a:r>
              <a:rPr lang="en-US" i="1" dirty="0" smtClean="0"/>
              <a:t>For out of it are the issues of life.” Prov. 4:23</a:t>
            </a:r>
          </a:p>
          <a:p>
            <a:r>
              <a:rPr lang="en-US" dirty="0" smtClean="0"/>
              <a:t>Attitudes control conduct. </a:t>
            </a:r>
            <a:r>
              <a:rPr lang="en-US" dirty="0" err="1" smtClean="0"/>
              <a:t>Lk</a:t>
            </a:r>
            <a:r>
              <a:rPr lang="en-US" dirty="0" smtClean="0"/>
              <a:t>. 6:45; </a:t>
            </a:r>
            <a:br>
              <a:rPr lang="en-US" dirty="0" smtClean="0"/>
            </a:br>
            <a:r>
              <a:rPr lang="en-US" dirty="0" smtClean="0"/>
              <a:t>cf. Mt. 15:19; Mk. 7:21-23</a:t>
            </a:r>
          </a:p>
          <a:p>
            <a:pPr lvl="1"/>
            <a:r>
              <a:rPr lang="en-US" dirty="0" smtClean="0"/>
              <a:t>No external police can do this!!!</a:t>
            </a:r>
          </a:p>
          <a:p>
            <a:r>
              <a:rPr lang="en-US" dirty="0" smtClean="0"/>
              <a:t>Focus on things above. Col. 3:1-3; Rom. 6:1-4 </a:t>
            </a:r>
            <a:br>
              <a:rPr lang="en-US" dirty="0" smtClean="0"/>
            </a:br>
            <a:r>
              <a:rPr lang="en-US" dirty="0" smtClean="0"/>
              <a:t>1 </a:t>
            </a:r>
            <a:r>
              <a:rPr lang="en-US" dirty="0" err="1" smtClean="0"/>
              <a:t>Jno</a:t>
            </a:r>
            <a:r>
              <a:rPr lang="en-US" dirty="0" smtClean="0"/>
              <a:t>. 2:15-17; Rom. 12:1-3; </a:t>
            </a:r>
          </a:p>
          <a:p>
            <a:pPr lvl="1"/>
            <a:r>
              <a:rPr lang="en-US" dirty="0" smtClean="0"/>
              <a:t>Happiness not dependant upon externals.</a:t>
            </a:r>
          </a:p>
          <a:p>
            <a:r>
              <a:rPr lang="en-US" dirty="0" smtClean="0"/>
              <a:t>“Sow a thought &amp; reap the deed; Sow a deed &amp; reap a habit; sow a habit &amp; reap the consequences.” </a:t>
            </a:r>
            <a:r>
              <a:rPr lang="en-US" sz="2000" dirty="0" smtClean="0"/>
              <a:t>(author unknown) 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With Temptation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153400" cy="4995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Worship God regularly </a:t>
            </a:r>
            <a:r>
              <a:rPr lang="en-US" b="1" u="sng" dirty="0" smtClean="0">
                <a:solidFill>
                  <a:srgbClr val="FF0000"/>
                </a:solidFill>
              </a:rPr>
              <a:t>in spirit and in truth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Jno</a:t>
            </a:r>
            <a:r>
              <a:rPr lang="en-US" b="1" dirty="0" smtClean="0">
                <a:solidFill>
                  <a:srgbClr val="FF0000"/>
                </a:solidFill>
              </a:rPr>
              <a:t>. 4:24 </a:t>
            </a:r>
          </a:p>
          <a:p>
            <a:r>
              <a:rPr lang="en-US" i="1" dirty="0" smtClean="0"/>
              <a:t>“For </a:t>
            </a:r>
            <a:r>
              <a:rPr lang="en-US" sz="3200" b="1" i="1" dirty="0" smtClean="0"/>
              <a:t>a day </a:t>
            </a:r>
            <a:r>
              <a:rPr lang="en-US" i="1" dirty="0" smtClean="0"/>
              <a:t>in thy courts is better than </a:t>
            </a:r>
            <a:br>
              <a:rPr lang="en-US" i="1" dirty="0" smtClean="0"/>
            </a:br>
            <a:r>
              <a:rPr lang="en-US" sz="3200" b="1" i="1" dirty="0" smtClean="0"/>
              <a:t>a thousand.</a:t>
            </a:r>
            <a:r>
              <a:rPr lang="en-US" sz="2800" i="1" dirty="0" smtClean="0"/>
              <a:t> </a:t>
            </a:r>
            <a:r>
              <a:rPr lang="en-US" i="1" dirty="0" smtClean="0"/>
              <a:t>I had rather be a doorkeeper in the house of my God, than to dwell in the tents of wickedness. (Ps. 84:10)</a:t>
            </a:r>
          </a:p>
          <a:p>
            <a:pPr lvl="1"/>
            <a:r>
              <a:rPr lang="en-US" dirty="0" smtClean="0"/>
              <a:t>Emphasis not on duration, but intensity of joy.</a:t>
            </a:r>
          </a:p>
          <a:p>
            <a:pPr lvl="1"/>
            <a:r>
              <a:rPr lang="en-US" dirty="0" smtClean="0"/>
              <a:t>The sincerity of your worship makes </a:t>
            </a:r>
            <a:r>
              <a:rPr lang="en-US" dirty="0" smtClean="0"/>
              <a:t>a difference</a:t>
            </a:r>
            <a:r>
              <a:rPr lang="en-US" dirty="0" smtClean="0"/>
              <a:t>. </a:t>
            </a:r>
            <a:r>
              <a:rPr lang="en-US" dirty="0" err="1" smtClean="0"/>
              <a:t>Jno</a:t>
            </a:r>
            <a:r>
              <a:rPr lang="en-US" dirty="0" smtClean="0"/>
              <a:t>. 4:24; Ps. 122:1</a:t>
            </a:r>
          </a:p>
          <a:p>
            <a:pPr lvl="1"/>
            <a:r>
              <a:rPr lang="en-US" dirty="0" smtClean="0"/>
              <a:t>Satisfaction to the soul. Cf. Heb. 10:24-25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With Temptation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Watch the company you keep</a:t>
            </a:r>
            <a:r>
              <a:rPr lang="en-US" sz="2800" b="1" i="1" dirty="0" smtClean="0">
                <a:solidFill>
                  <a:srgbClr val="FF0000"/>
                </a:solidFill>
              </a:rPr>
              <a:t>.  </a:t>
            </a:r>
            <a:r>
              <a:rPr lang="en-US" i="1" dirty="0" smtClean="0"/>
              <a:t>Prov. 1:10 “My son, if sinners entice thee, Consent thou not.”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dirty="0" smtClean="0"/>
              <a:t>Be careful of peer pressure.  cf. Ps. 1:1; </a:t>
            </a:r>
            <a:br>
              <a:rPr lang="en-US" dirty="0" smtClean="0"/>
            </a:br>
            <a:r>
              <a:rPr lang="en-US" dirty="0" smtClean="0"/>
              <a:t>cf. 1 Cor. 15:33</a:t>
            </a:r>
          </a:p>
          <a:p>
            <a:r>
              <a:rPr lang="en-US" i="1" dirty="0" smtClean="0"/>
              <a:t>Prov. 13:20 “He who walks with wise men will be wise, But the companion of fools will be destroyed.” NKJV  (Cf. Prov. 1:7; 15:5);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With Temptation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14807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/>
              <a:t>Date:   A.D. 45 and A.D. 62.</a:t>
            </a:r>
          </a:p>
          <a:p>
            <a:pPr lvl="1"/>
            <a:r>
              <a:rPr lang="en-US" dirty="0" smtClean="0"/>
              <a:t>Likely the earlier part of this period.</a:t>
            </a:r>
          </a:p>
          <a:p>
            <a:endParaRPr lang="en-US" dirty="0" smtClean="0"/>
          </a:p>
          <a:p>
            <a:r>
              <a:rPr lang="en-US" dirty="0" smtClean="0"/>
              <a:t>Author: </a:t>
            </a:r>
          </a:p>
          <a:p>
            <a:pPr lvl="1"/>
            <a:r>
              <a:rPr lang="en-US" dirty="0" smtClean="0"/>
              <a:t>Appears to be James, the half-brother of Jesus.</a:t>
            </a:r>
            <a:br>
              <a:rPr lang="en-US" dirty="0" smtClean="0"/>
            </a:br>
            <a:r>
              <a:rPr lang="en-US" dirty="0" smtClean="0"/>
              <a:t> (Mt. 13:55; Mk. 6:3).</a:t>
            </a:r>
          </a:p>
          <a:p>
            <a:pPr lvl="1"/>
            <a:r>
              <a:rPr lang="en-US" dirty="0" smtClean="0"/>
              <a:t>Did not believe in Jesus during His ministry. (</a:t>
            </a:r>
            <a:r>
              <a:rPr lang="en-US" dirty="0" err="1" smtClean="0"/>
              <a:t>Jno</a:t>
            </a:r>
            <a:r>
              <a:rPr lang="en-US" dirty="0" smtClean="0"/>
              <a:t>. 7:5)</a:t>
            </a:r>
          </a:p>
          <a:p>
            <a:pPr lvl="1"/>
            <a:r>
              <a:rPr lang="en-US" dirty="0" smtClean="0"/>
              <a:t>After the resurrection &amp; appearance of Jesus to him, James became a disciple. (1 Cor. 15:7; Acts 1:14)</a:t>
            </a:r>
          </a:p>
          <a:p>
            <a:pPr lvl="1"/>
            <a:r>
              <a:rPr lang="en-US" dirty="0" smtClean="0"/>
              <a:t>Leader in the Jerusalem church. (Gal. 2:9; Acts 15:13ff) When Paul visited Jerusalem, he brought greetings to James. (Acts 21:18)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Lessons From The Book Of James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/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“</a:t>
            </a:r>
            <a:r>
              <a:rPr lang="en-US" sz="2800" b="1" i="1" u="sng" dirty="0" smtClean="0">
                <a:solidFill>
                  <a:srgbClr val="FF0000"/>
                </a:solidFill>
              </a:rPr>
              <a:t>Watch and pray</a:t>
            </a:r>
            <a:r>
              <a:rPr lang="en-US" sz="2800" b="1" i="1" dirty="0" smtClean="0">
                <a:solidFill>
                  <a:srgbClr val="FF0000"/>
                </a:solidFill>
              </a:rPr>
              <a:t>, </a:t>
            </a:r>
            <a:r>
              <a:rPr lang="en-US" i="1" dirty="0" smtClean="0"/>
              <a:t>that ye enter not into temptation: the spirit indeed is willing, but the flesh is weak.” Mt. 26:41</a:t>
            </a:r>
          </a:p>
          <a:p>
            <a:pPr lvl="1"/>
            <a:r>
              <a:rPr lang="en-US" sz="2400" dirty="0" smtClean="0"/>
              <a:t>Possible to be overtaken in sin (Gal. 6:1), </a:t>
            </a:r>
            <a:r>
              <a:rPr lang="en-US" sz="2800" dirty="0" smtClean="0"/>
              <a:t>but NOT WITHOUT YOUR CHOICE.</a:t>
            </a:r>
            <a:r>
              <a:rPr lang="en-US" sz="2400" dirty="0" smtClean="0"/>
              <a:t>  </a:t>
            </a:r>
            <a:r>
              <a:rPr lang="en-US" sz="2400" i="1" dirty="0" smtClean="0"/>
              <a:t>Mt. 6:13;</a:t>
            </a:r>
            <a:br>
              <a:rPr lang="en-US" sz="2400" i="1" dirty="0" smtClean="0"/>
            </a:br>
            <a:r>
              <a:rPr lang="en-US" sz="2400" i="1" dirty="0" smtClean="0"/>
              <a:t> cf. Rom. 13:13-14 ; cf. 1 Cor. 10:13</a:t>
            </a:r>
          </a:p>
          <a:p>
            <a:pPr lvl="1"/>
            <a:r>
              <a:rPr lang="en-US" sz="2400" dirty="0" smtClean="0"/>
              <a:t>Limit your opportunities.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i="1" u="sng" dirty="0" smtClean="0">
                <a:solidFill>
                  <a:srgbClr val="FF0000"/>
                </a:solidFill>
              </a:rPr>
              <a:t>Watch and resist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  <a:r>
              <a:rPr lang="en-US" i="1" dirty="0" smtClean="0"/>
              <a:t>  1 Pet. 5:8; cf. </a:t>
            </a:r>
            <a:r>
              <a:rPr lang="en-US" i="1" dirty="0" err="1" smtClean="0"/>
              <a:t>Jms</a:t>
            </a:r>
            <a:r>
              <a:rPr lang="en-US" i="1" dirty="0" smtClean="0"/>
              <a:t>. 4:7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With Temptation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Ask the right questions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smtClean="0"/>
              <a:t>Does the Bible prohibit this activity? Gal. 5:19ff</a:t>
            </a:r>
          </a:p>
          <a:p>
            <a:r>
              <a:rPr lang="en-US" dirty="0" smtClean="0"/>
              <a:t>Would I want to be doing this when the Lord comes?  2 Pet. 3:10</a:t>
            </a:r>
          </a:p>
          <a:p>
            <a:r>
              <a:rPr lang="en-US" dirty="0" smtClean="0"/>
              <a:t>Will this destroy my ability to think soberly? </a:t>
            </a:r>
            <a:br>
              <a:rPr lang="en-US" dirty="0" smtClean="0"/>
            </a:br>
            <a:r>
              <a:rPr lang="en-US" dirty="0" smtClean="0"/>
              <a:t>Rom. 12:3; Tit. 2:2ff</a:t>
            </a:r>
          </a:p>
          <a:p>
            <a:r>
              <a:rPr lang="en-US" dirty="0" smtClean="0"/>
              <a:t>Will this cause others to stumble? Mt. 18:6-7; </a:t>
            </a:r>
            <a:br>
              <a:rPr lang="en-US" dirty="0" smtClean="0"/>
            </a:br>
            <a:r>
              <a:rPr lang="en-US" dirty="0" smtClean="0"/>
              <a:t>1 Cor. 8</a:t>
            </a:r>
          </a:p>
          <a:p>
            <a:r>
              <a:rPr lang="en-US" dirty="0" smtClean="0"/>
              <a:t>Have my parents forbidden it?  Prov. 15:5</a:t>
            </a:r>
          </a:p>
          <a:p>
            <a:r>
              <a:rPr lang="en-US" dirty="0" smtClean="0"/>
              <a:t>Does my conscience already question it? </a:t>
            </a:r>
            <a:br>
              <a:rPr lang="en-US" dirty="0" smtClean="0"/>
            </a:br>
            <a:r>
              <a:rPr lang="en-US" dirty="0" smtClean="0"/>
              <a:t>Cf. Rom. 14:23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With Temptation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i="1" dirty="0" smtClean="0"/>
              <a:t>James 1:12 “Blessed is the man that </a:t>
            </a:r>
            <a:r>
              <a:rPr lang="en-US" sz="3200" i="1" dirty="0" err="1" smtClean="0"/>
              <a:t>endureth</a:t>
            </a:r>
            <a:r>
              <a:rPr lang="en-US" sz="3200" i="1" dirty="0" smtClean="0"/>
              <a:t> temptation; for when he hath been approved, he shall receive the crown of life, which (the Lord) promised to them that love him.”</a:t>
            </a:r>
          </a:p>
          <a:p>
            <a:pPr>
              <a:buNone/>
            </a:pPr>
            <a:endParaRPr lang="en-US" sz="3200" i="1" dirty="0" smtClean="0"/>
          </a:p>
          <a:p>
            <a:pPr>
              <a:buNone/>
            </a:pPr>
            <a:r>
              <a:rPr lang="en-US" sz="3200" i="1" dirty="0" smtClean="0"/>
              <a:t>James 4:7 “Be subject therefore unto God; but resist the devil, and he will flee from you.”</a:t>
            </a:r>
          </a:p>
          <a:p>
            <a:pPr>
              <a:buNone/>
            </a:pPr>
            <a:endParaRPr lang="en-US" sz="3200" i="1" dirty="0" smtClean="0"/>
          </a:p>
          <a:p>
            <a:endParaRPr lang="en-US" sz="32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Temptations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77647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 smtClean="0"/>
              <a:t>Recipients: Dispersed Jewish Christians.</a:t>
            </a:r>
          </a:p>
          <a:p>
            <a:pPr lvl="1"/>
            <a:r>
              <a:rPr lang="en-US" dirty="0" smtClean="0"/>
              <a:t>Believers of Jewish origin.</a:t>
            </a:r>
          </a:p>
          <a:p>
            <a:pPr lvl="1"/>
            <a:r>
              <a:rPr lang="en-US" i="1" dirty="0" smtClean="0"/>
              <a:t>“…to the twelve tribes which are of the Dispersion…”  </a:t>
            </a:r>
            <a:r>
              <a:rPr lang="en-US" i="1" dirty="0" err="1" smtClean="0"/>
              <a:t>Jms</a:t>
            </a:r>
            <a:r>
              <a:rPr lang="en-US" i="1" dirty="0" smtClean="0"/>
              <a:t>. 1:1</a:t>
            </a:r>
            <a:endParaRPr lang="en-US" i="1" dirty="0" smtClean="0"/>
          </a:p>
          <a:p>
            <a:pPr lvl="1"/>
            <a:r>
              <a:rPr lang="en-US" dirty="0" smtClean="0"/>
              <a:t>Addressed as </a:t>
            </a:r>
            <a:r>
              <a:rPr lang="en-US" i="1" dirty="0" smtClean="0"/>
              <a:t>“brethren” </a:t>
            </a:r>
            <a:r>
              <a:rPr lang="en-US" dirty="0" smtClean="0"/>
              <a:t>at 15 times (ASV).</a:t>
            </a:r>
          </a:p>
          <a:p>
            <a:pPr lvl="1"/>
            <a:r>
              <a:rPr lang="en-US" dirty="0" smtClean="0"/>
              <a:t>Possibly those driven out of Jerusalem following the death of Stephen.  Acts 8:1,4; Acts 11:19-20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Lessons From The Book Of James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Recipients: </a:t>
            </a:r>
          </a:p>
          <a:p>
            <a:pPr lvl="1"/>
            <a:r>
              <a:rPr lang="en-US" dirty="0" smtClean="0"/>
              <a:t>Christians (from Jewish background), whose faith in Jesus Christ would be </a:t>
            </a:r>
            <a:r>
              <a:rPr lang="en-US" u="sng" dirty="0" smtClean="0"/>
              <a:t>tested by the Gentile society </a:t>
            </a:r>
            <a:r>
              <a:rPr lang="en-US" dirty="0" smtClean="0"/>
              <a:t>in which they lived. </a:t>
            </a:r>
          </a:p>
          <a:p>
            <a:pPr lvl="1"/>
            <a:r>
              <a:rPr lang="en-US" dirty="0" smtClean="0"/>
              <a:t>Christians (from Jewish background), whose faith in Jesus Christ would be </a:t>
            </a:r>
            <a:r>
              <a:rPr lang="en-US" u="sng" dirty="0" smtClean="0"/>
              <a:t>tested by their own countrymen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Most were poor and being oppressed by the rich. (James 2:6-7)</a:t>
            </a:r>
          </a:p>
          <a:p>
            <a:pPr lvl="1"/>
            <a:r>
              <a:rPr lang="en-US" dirty="0" smtClean="0"/>
              <a:t>Temptation:</a:t>
            </a:r>
          </a:p>
          <a:p>
            <a:pPr lvl="2"/>
            <a:r>
              <a:rPr lang="en-US" dirty="0" smtClean="0"/>
              <a:t>Desire to avoid pain.</a:t>
            </a:r>
          </a:p>
          <a:p>
            <a:pPr lvl="2"/>
            <a:r>
              <a:rPr lang="en-US" dirty="0" smtClean="0"/>
              <a:t>Desire to enjoy pleasure.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Lessons From The Book Of James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Chapter 1: Trials build mature character.  </a:t>
            </a:r>
            <a:r>
              <a:rPr lang="en-US" b="1" i="1" dirty="0" smtClean="0">
                <a:solidFill>
                  <a:srgbClr val="FF0000"/>
                </a:solidFill>
              </a:rPr>
              <a:t>James 1:2-4 </a:t>
            </a:r>
          </a:p>
          <a:p>
            <a:pPr lvl="1"/>
            <a:r>
              <a:rPr lang="en-US" dirty="0" smtClean="0"/>
              <a:t>All are subject to temptation, these are not from God, but result from man’s evil desires and eventually leads to spiritual death (1:13-17).  </a:t>
            </a:r>
          </a:p>
          <a:p>
            <a:pPr lvl="1"/>
            <a:r>
              <a:rPr lang="en-US" b="1" dirty="0" smtClean="0"/>
              <a:t>A man must be a hearer and a doer </a:t>
            </a:r>
            <a:r>
              <a:rPr lang="en-US" dirty="0" smtClean="0"/>
              <a:t>- if he is to be blessed (1:25).  </a:t>
            </a:r>
          </a:p>
          <a:p>
            <a:pPr lvl="1"/>
            <a:r>
              <a:rPr lang="en-US" dirty="0" smtClean="0"/>
              <a:t>Practical application - caring for the fatherless and destitute widows (1:27).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The 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Chapter 2: It is sinful to </a:t>
            </a:r>
            <a:r>
              <a:rPr lang="en-US" b="1" dirty="0" smtClean="0">
                <a:solidFill>
                  <a:srgbClr val="FF0000"/>
                </a:solidFill>
              </a:rPr>
              <a:t>exalt </a:t>
            </a:r>
            <a:r>
              <a:rPr lang="en-US" b="1" dirty="0" smtClean="0">
                <a:solidFill>
                  <a:srgbClr val="FF0000"/>
                </a:solidFill>
              </a:rPr>
              <a:t>the rich and exhibit contempt for the poor. </a:t>
            </a:r>
            <a:r>
              <a:rPr lang="en-US" b="1" i="1" dirty="0" smtClean="0">
                <a:solidFill>
                  <a:srgbClr val="FF0000"/>
                </a:solidFill>
              </a:rPr>
              <a:t>James 2:1-4</a:t>
            </a:r>
          </a:p>
          <a:p>
            <a:pPr lvl="1"/>
            <a:r>
              <a:rPr lang="en-US" dirty="0" smtClean="0"/>
              <a:t>The </a:t>
            </a:r>
            <a:r>
              <a:rPr lang="en-US" sz="2800" dirty="0" smtClean="0"/>
              <a:t>royal law </a:t>
            </a:r>
            <a:r>
              <a:rPr lang="en-US" dirty="0" smtClean="0"/>
              <a:t>requires that we treat all alike; be merciful. (2:5-13).  </a:t>
            </a:r>
          </a:p>
          <a:p>
            <a:pPr lvl="1"/>
            <a:r>
              <a:rPr lang="en-US" dirty="0" smtClean="0"/>
              <a:t>This chapter emphasizes that faith apart from works is dead and that</a:t>
            </a:r>
            <a:r>
              <a:rPr lang="en-US" i="1" dirty="0" smtClean="0"/>
              <a:t> “by works a man is justified and not by faith only” (KJV 2:14-24).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The 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Chapter 3: Teachers have a very heavy responsibility. 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lvl="1"/>
            <a:r>
              <a:rPr lang="en-US" sz="2400" i="1" dirty="0" smtClean="0"/>
              <a:t>“Be not many of you teachers my brethren, knowing that we shall receive heavier judgment”  (3:1).  </a:t>
            </a:r>
          </a:p>
          <a:p>
            <a:pPr lvl="1"/>
            <a:r>
              <a:rPr lang="en-US" sz="2400" dirty="0" smtClean="0"/>
              <a:t>Control our tongue and use it wisely (3:2-8).  </a:t>
            </a:r>
          </a:p>
          <a:p>
            <a:pPr lvl="1"/>
            <a:r>
              <a:rPr lang="en-US" sz="2400" dirty="0" smtClean="0"/>
              <a:t>Inconsistent to spew from the same mouth blessing and cursing (3:9-12). </a:t>
            </a:r>
          </a:p>
          <a:p>
            <a:pPr lvl="1"/>
            <a:r>
              <a:rPr lang="en-US" sz="2400" dirty="0" smtClean="0"/>
              <a:t>Wisdom from above (3:13-18).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The 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5376672"/>
          </a:xfrm>
          <a:noFill/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Chapter 4: Improper desires </a:t>
            </a:r>
            <a:r>
              <a:rPr lang="en-US" sz="2400" b="1" dirty="0" smtClean="0">
                <a:solidFill>
                  <a:srgbClr val="FF0000"/>
                </a:solidFill>
              </a:rPr>
              <a:t>- never completely satisfied (4:1-2).  </a:t>
            </a:r>
          </a:p>
          <a:p>
            <a:pPr lvl="1"/>
            <a:r>
              <a:rPr lang="en-US" sz="2400" dirty="0" smtClean="0"/>
              <a:t>Some ask and do not receive. (4:2-3) </a:t>
            </a:r>
            <a:r>
              <a:rPr lang="en-US" sz="2400" i="1" dirty="0" smtClean="0"/>
              <a:t>“Friendship with the world is enmity with God...” (4:4) </a:t>
            </a:r>
          </a:p>
          <a:p>
            <a:pPr lvl="1"/>
            <a:r>
              <a:rPr lang="en-US" sz="2400" dirty="0" smtClean="0"/>
              <a:t>Resist the devil that he might flee. </a:t>
            </a:r>
            <a:r>
              <a:rPr lang="en-US" sz="2400" i="1" dirty="0" smtClean="0"/>
              <a:t>“draw nigh to God and he will draw nigh to you” (4:7-8).  </a:t>
            </a:r>
          </a:p>
          <a:p>
            <a:pPr lvl="1"/>
            <a:r>
              <a:rPr lang="en-US" sz="2400" dirty="0" smtClean="0"/>
              <a:t>Avoid being the harping critic. (4:11-12) </a:t>
            </a:r>
          </a:p>
          <a:p>
            <a:pPr lvl="1"/>
            <a:r>
              <a:rPr lang="en-US" sz="2400" dirty="0" smtClean="0"/>
              <a:t>Include God in our plans. </a:t>
            </a:r>
            <a:r>
              <a:rPr lang="en-US" sz="2400" i="1" dirty="0" smtClean="0"/>
              <a:t>“...What is your life? For ye are a vapor that </a:t>
            </a:r>
            <a:r>
              <a:rPr lang="en-US" sz="2400" i="1" dirty="0" err="1" smtClean="0"/>
              <a:t>appeareth</a:t>
            </a:r>
            <a:r>
              <a:rPr lang="en-US" sz="2400" i="1" dirty="0" smtClean="0"/>
              <a:t> for a little time, and then </a:t>
            </a:r>
            <a:r>
              <a:rPr lang="en-US" sz="2400" i="1" dirty="0" err="1" smtClean="0"/>
              <a:t>vanisheth</a:t>
            </a:r>
            <a:r>
              <a:rPr lang="en-US" sz="2400" i="1" dirty="0" smtClean="0"/>
              <a:t> away...” (4:13-17)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The 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5224272"/>
          </a:xfrm>
          <a:noFill/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Chapter 5: To those who are rich, beware.  </a:t>
            </a:r>
          </a:p>
          <a:p>
            <a:pPr lvl="1"/>
            <a:r>
              <a:rPr lang="en-US" dirty="0" smtClean="0"/>
              <a:t>Those things that you have wrongfully taken will witness against you in the day of judgment (5:1-6).  </a:t>
            </a:r>
          </a:p>
          <a:p>
            <a:pPr lvl="1"/>
            <a:r>
              <a:rPr lang="en-US" dirty="0" smtClean="0"/>
              <a:t>Endure patiently as Job,  assured that a day of comfort is coming (5:7-11).  </a:t>
            </a:r>
          </a:p>
          <a:p>
            <a:pPr lvl="1"/>
            <a:r>
              <a:rPr lang="en-US" dirty="0" smtClean="0"/>
              <a:t>Tell the truth (5:12).  </a:t>
            </a:r>
          </a:p>
          <a:p>
            <a:pPr lvl="1"/>
            <a:r>
              <a:rPr lang="en-US" dirty="0" smtClean="0"/>
              <a:t>Singing and praying expresses joy in trials (5:13-15)  </a:t>
            </a:r>
          </a:p>
          <a:p>
            <a:pPr lvl="1"/>
            <a:r>
              <a:rPr lang="en-US" dirty="0" smtClean="0"/>
              <a:t>We are to confess our sins to one another and pray for one another.. </a:t>
            </a:r>
            <a:r>
              <a:rPr lang="en-US" dirty="0" smtClean="0"/>
              <a:t>(5:16-18</a:t>
            </a:r>
            <a:r>
              <a:rPr lang="en-US" dirty="0" smtClean="0"/>
              <a:t>).  </a:t>
            </a:r>
          </a:p>
          <a:p>
            <a:pPr lvl="1"/>
            <a:r>
              <a:rPr lang="en-US" dirty="0" smtClean="0"/>
              <a:t>If any brother should err from the truth, give immediate attention to save his soul from death (5:19-20).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The 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58AE9-FBFF-41A0-B598-FC6A748EA10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2364</TotalTime>
  <Words>1110</Words>
  <Application>Microsoft Office PowerPoint</Application>
  <PresentationFormat>On-screen Show (4:3)</PresentationFormat>
  <Paragraphs>160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Lessons From  The Book Of James</vt:lpstr>
      <vt:lpstr>Lessons From The Book Of James</vt:lpstr>
      <vt:lpstr>Lessons From The Book Of James</vt:lpstr>
      <vt:lpstr>Lessons From The Book Of James</vt:lpstr>
      <vt:lpstr>Summary Of The Book</vt:lpstr>
      <vt:lpstr>Summary Of The Book</vt:lpstr>
      <vt:lpstr>Summary Of The Book</vt:lpstr>
      <vt:lpstr>Summary Of The Book</vt:lpstr>
      <vt:lpstr>Summary Of The Book</vt:lpstr>
      <vt:lpstr>Dealing With Temptations</vt:lpstr>
      <vt:lpstr>Temptations</vt:lpstr>
      <vt:lpstr>Temptations</vt:lpstr>
      <vt:lpstr>Temptations</vt:lpstr>
      <vt:lpstr>Temptations</vt:lpstr>
      <vt:lpstr>Help With Temptation</vt:lpstr>
      <vt:lpstr>Help With Temptation</vt:lpstr>
      <vt:lpstr>Help With Temptation</vt:lpstr>
      <vt:lpstr>Help With Temptation</vt:lpstr>
      <vt:lpstr>Help With Temptation</vt:lpstr>
      <vt:lpstr>Help With Temptation</vt:lpstr>
      <vt:lpstr>Help With Temptation</vt:lpstr>
      <vt:lpstr>Dealing With Temptations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Temptations</dc:title>
  <dc:creator>Micky Galloway</dc:creator>
  <cp:lastModifiedBy>Micky Galloway</cp:lastModifiedBy>
  <cp:revision>65</cp:revision>
  <dcterms:created xsi:type="dcterms:W3CDTF">2014-02-16T13:23:48Z</dcterms:created>
  <dcterms:modified xsi:type="dcterms:W3CDTF">2016-04-10T15:44:27Z</dcterms:modified>
</cp:coreProperties>
</file>