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6" r:id="rId3"/>
    <p:sldId id="257" r:id="rId4"/>
    <p:sldId id="260" r:id="rId5"/>
    <p:sldId id="263" r:id="rId6"/>
    <p:sldId id="262" r:id="rId7"/>
    <p:sldId id="268" r:id="rId8"/>
    <p:sldId id="269" r:id="rId9"/>
    <p:sldId id="265" r:id="rId10"/>
    <p:sldId id="261" r:id="rId11"/>
    <p:sldId id="264" r:id="rId12"/>
    <p:sldId id="266" r:id="rId13"/>
    <p:sldId id="267" r:id="rId14"/>
    <p:sldId id="270"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6057" autoAdjust="0"/>
  </p:normalViewPr>
  <p:slideViewPr>
    <p:cSldViewPr>
      <p:cViewPr>
        <p:scale>
          <a:sx n="70" d="100"/>
          <a:sy n="70" d="100"/>
        </p:scale>
        <p:origin x="-1290" y="-7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DAF3982-3881-4EEB-982D-952E31037F44}" type="datetimeFigureOut">
              <a:rPr lang="en-US" smtClean="0"/>
              <a:pPr/>
              <a:t>4/16/2018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852CF2-C487-4D09-9546-9C988E623CB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DAF3982-3881-4EEB-982D-952E31037F44}" type="datetimeFigureOut">
              <a:rPr lang="en-US" smtClean="0"/>
              <a:pPr/>
              <a:t>4/16/2018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852CF2-C487-4D09-9546-9C988E623CB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DAF3982-3881-4EEB-982D-952E31037F44}" type="datetimeFigureOut">
              <a:rPr lang="en-US" smtClean="0"/>
              <a:pPr/>
              <a:t>4/16/2018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852CF2-C487-4D09-9546-9C988E623CB1}"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DAF3982-3881-4EEB-982D-952E31037F44}" type="datetimeFigureOut">
              <a:rPr lang="en-US" smtClean="0"/>
              <a:pPr/>
              <a:t>4/16/2018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852CF2-C487-4D09-9546-9C988E623CB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DAF3982-3881-4EEB-982D-952E31037F44}" type="datetimeFigureOut">
              <a:rPr lang="en-US" smtClean="0"/>
              <a:pPr/>
              <a:t>4/16/2018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852CF2-C487-4D09-9546-9C988E623CB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DAF3982-3881-4EEB-982D-952E31037F44}" type="datetimeFigureOut">
              <a:rPr lang="en-US" smtClean="0"/>
              <a:pPr/>
              <a:t>4/16/2018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852CF2-C487-4D09-9546-9C988E623CB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AF3982-3881-4EEB-982D-952E31037F44}" type="datetimeFigureOut">
              <a:rPr lang="en-US" smtClean="0"/>
              <a:pPr/>
              <a:t>4/16/2018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852CF2-C487-4D09-9546-9C988E623CB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DAF3982-3881-4EEB-982D-952E31037F44}" type="datetimeFigureOut">
              <a:rPr lang="en-US" smtClean="0"/>
              <a:pPr/>
              <a:t>4/16/2018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852CF2-C487-4D09-9546-9C988E623CB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DAF3982-3881-4EEB-982D-952E31037F44}" type="datetimeFigureOut">
              <a:rPr lang="en-US" smtClean="0"/>
              <a:pPr/>
              <a:t>4/16/2018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852CF2-C487-4D09-9546-9C988E623CB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DAF3982-3881-4EEB-982D-952E31037F44}" type="datetimeFigureOut">
              <a:rPr lang="en-US" smtClean="0"/>
              <a:pPr/>
              <a:t>4/16/2018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852CF2-C487-4D09-9546-9C988E623CB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DAF3982-3881-4EEB-982D-952E31037F44}" type="datetimeFigureOut">
              <a:rPr lang="en-US" smtClean="0"/>
              <a:pPr/>
              <a:t>4/16/2018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852CF2-C487-4D09-9546-9C988E623CB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AF3982-3881-4EEB-982D-952E31037F44}" type="datetimeFigureOut">
              <a:rPr lang="en-US" smtClean="0"/>
              <a:pPr/>
              <a:t>4/16/2018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852CF2-C487-4D09-9546-9C988E623CB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lum bright="-20000"/>
          </a:blip>
          <a:srcRect/>
          <a:stretch>
            <a:fillRect/>
          </a:stretch>
        </p:blipFill>
        <p:spPr bwMode="auto">
          <a:xfrm>
            <a:off x="471488" y="728663"/>
            <a:ext cx="8201025" cy="5400675"/>
          </a:xfrm>
          <a:prstGeom prst="rect">
            <a:avLst/>
          </a:prstGeom>
          <a:noFill/>
          <a:ln w="9525">
            <a:noFill/>
            <a:miter lim="800000"/>
            <a:headEnd/>
            <a:tailEnd/>
          </a:ln>
        </p:spPr>
      </p:pic>
      <p:sp>
        <p:nvSpPr>
          <p:cNvPr id="3" name="TextBox 2"/>
          <p:cNvSpPr txBox="1"/>
          <p:nvPr/>
        </p:nvSpPr>
        <p:spPr>
          <a:xfrm>
            <a:off x="1562100" y="2590800"/>
            <a:ext cx="6019800" cy="461665"/>
          </a:xfrm>
          <a:prstGeom prst="rect">
            <a:avLst/>
          </a:prstGeom>
          <a:noFill/>
        </p:spPr>
        <p:txBody>
          <a:bodyPr wrap="square" rtlCol="0">
            <a:spAutoFit/>
          </a:bodyPr>
          <a:lstStyle/>
          <a:p>
            <a:pPr algn="ctr"/>
            <a:r>
              <a:rPr lang="en-US" sz="2400" dirty="0" smtClean="0">
                <a:ln>
                  <a:solidFill>
                    <a:sysClr val="windowText" lastClr="000000"/>
                  </a:solidFill>
                </a:ln>
                <a:solidFill>
                  <a:srgbClr val="FF0000"/>
                </a:solidFill>
                <a:effectLst>
                  <a:outerShdw dist="38100" dir="2700000" algn="tl" rotWithShape="0">
                    <a:prstClr val="black"/>
                  </a:outerShdw>
                </a:effectLst>
                <a:latin typeface="Arial Black" pitchFamily="34" charset="0"/>
              </a:rPr>
              <a:t>SCRIPTURE READING</a:t>
            </a:r>
            <a:endParaRPr lang="en-US" sz="2400" dirty="0">
              <a:ln>
                <a:solidFill>
                  <a:sysClr val="windowText" lastClr="000000"/>
                </a:solidFill>
              </a:ln>
              <a:solidFill>
                <a:srgbClr val="FF0000"/>
              </a:solidFill>
              <a:effectLst>
                <a:outerShdw dist="38100" dir="2700000" algn="tl" rotWithShape="0">
                  <a:prstClr val="black"/>
                </a:outerShdw>
              </a:effectLst>
              <a:latin typeface="Arial Black" pitchFamily="34" charset="0"/>
            </a:endParaRPr>
          </a:p>
        </p:txBody>
      </p:sp>
      <p:sp>
        <p:nvSpPr>
          <p:cNvPr id="4" name="TextBox 3"/>
          <p:cNvSpPr txBox="1"/>
          <p:nvPr/>
        </p:nvSpPr>
        <p:spPr>
          <a:xfrm>
            <a:off x="1562100" y="2875002"/>
            <a:ext cx="6019800" cy="1107996"/>
          </a:xfrm>
          <a:prstGeom prst="rect">
            <a:avLst/>
          </a:prstGeom>
          <a:noFill/>
        </p:spPr>
        <p:txBody>
          <a:bodyPr wrap="square" rtlCol="0">
            <a:spAutoFit/>
          </a:bodyPr>
          <a:lstStyle/>
          <a:p>
            <a:pPr algn="ctr"/>
            <a:r>
              <a:rPr lang="en-US" sz="6600" dirty="0" smtClean="0">
                <a:ln>
                  <a:solidFill>
                    <a:sysClr val="windowText" lastClr="000000"/>
                  </a:solidFill>
                </a:ln>
                <a:solidFill>
                  <a:schemeClr val="bg1"/>
                </a:solidFill>
                <a:effectLst>
                  <a:outerShdw dist="38100" dir="2700000" algn="tl" rotWithShape="0">
                    <a:prstClr val="black"/>
                  </a:outerShdw>
                </a:effectLst>
                <a:latin typeface="Arial Black" pitchFamily="34" charset="0"/>
              </a:rPr>
              <a:t>ACTS 3:1-10</a:t>
            </a:r>
            <a:endParaRPr lang="en-US" sz="6600" dirty="0">
              <a:ln>
                <a:solidFill>
                  <a:sysClr val="windowText" lastClr="000000"/>
                </a:solidFill>
              </a:ln>
              <a:solidFill>
                <a:schemeClr val="bg1"/>
              </a:solidFill>
              <a:effectLst>
                <a:outerShdw dist="38100" dir="2700000" algn="tl" rotWithShape="0">
                  <a:prstClr val="black"/>
                </a:outerShdw>
              </a:effectLst>
              <a:latin typeface="Arial Black"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52400" y="981965"/>
            <a:ext cx="8839200" cy="4894070"/>
          </a:xfrm>
          <a:prstGeom prst="rect">
            <a:avLst/>
          </a:prstGeom>
          <a:noFill/>
          <a:ln w="9525">
            <a:noFill/>
            <a:miter lim="800000"/>
            <a:headEnd/>
            <a:tailEnd/>
          </a:ln>
        </p:spPr>
      </p:pic>
      <p:sp>
        <p:nvSpPr>
          <p:cNvPr id="5" name="TextBox 4"/>
          <p:cNvSpPr txBox="1"/>
          <p:nvPr/>
        </p:nvSpPr>
        <p:spPr>
          <a:xfrm>
            <a:off x="1981200" y="1876961"/>
            <a:ext cx="6019800" cy="1323439"/>
          </a:xfrm>
          <a:prstGeom prst="rect">
            <a:avLst/>
          </a:prstGeom>
          <a:noFill/>
        </p:spPr>
        <p:txBody>
          <a:bodyPr wrap="square" rtlCol="0">
            <a:spAutoFit/>
          </a:bodyPr>
          <a:lstStyle/>
          <a:p>
            <a:pPr algn="ctr"/>
            <a:r>
              <a:rPr lang="en-US" sz="4000" dirty="0" smtClean="0">
                <a:ln>
                  <a:solidFill>
                    <a:sysClr val="windowText" lastClr="000000"/>
                  </a:solidFill>
                </a:ln>
                <a:solidFill>
                  <a:schemeClr val="bg1"/>
                </a:solidFill>
                <a:effectLst>
                  <a:outerShdw dist="38100" dir="2700000" algn="tl" rotWithShape="0">
                    <a:prstClr val="black"/>
                  </a:outerShdw>
                </a:effectLst>
                <a:latin typeface="Arial Black" pitchFamily="34" charset="0"/>
              </a:rPr>
              <a:t>WHOM SHALL WE HEED?</a:t>
            </a:r>
            <a:endParaRPr lang="en-US" sz="4000" dirty="0">
              <a:ln>
                <a:solidFill>
                  <a:sysClr val="windowText" lastClr="000000"/>
                </a:solidFill>
              </a:ln>
              <a:solidFill>
                <a:schemeClr val="bg1"/>
              </a:solidFill>
              <a:effectLst>
                <a:outerShdw dist="38100" dir="2700000" algn="tl" rotWithShape="0">
                  <a:prstClr val="black"/>
                </a:outerShdw>
              </a:effectLst>
              <a:latin typeface="Arial Black" pitchFamily="34" charset="0"/>
            </a:endParaRPr>
          </a:p>
        </p:txBody>
      </p:sp>
      <p:sp>
        <p:nvSpPr>
          <p:cNvPr id="6" name="TextBox 5"/>
          <p:cNvSpPr txBox="1"/>
          <p:nvPr/>
        </p:nvSpPr>
        <p:spPr>
          <a:xfrm>
            <a:off x="1981200" y="1657290"/>
            <a:ext cx="6019800" cy="400110"/>
          </a:xfrm>
          <a:prstGeom prst="rect">
            <a:avLst/>
          </a:prstGeom>
          <a:noFill/>
        </p:spPr>
        <p:txBody>
          <a:bodyPr wrap="square" rtlCol="0">
            <a:spAutoFit/>
          </a:bodyPr>
          <a:lstStyle/>
          <a:p>
            <a:pPr algn="ctr"/>
            <a:r>
              <a:rPr lang="en-US" sz="2000" dirty="0" smtClean="0">
                <a:ln>
                  <a:solidFill>
                    <a:sysClr val="windowText" lastClr="000000"/>
                  </a:solidFill>
                </a:ln>
                <a:solidFill>
                  <a:srgbClr val="FF0000"/>
                </a:solidFill>
                <a:effectLst>
                  <a:outerShdw dist="38100" dir="2700000" algn="tl" rotWithShape="0">
                    <a:prstClr val="black"/>
                  </a:outerShdw>
                </a:effectLst>
                <a:latin typeface="Arial Black" pitchFamily="34" charset="0"/>
              </a:rPr>
              <a:t>STANDING BEFORE THE COUNCIL:</a:t>
            </a:r>
            <a:endParaRPr lang="en-US" sz="2000" dirty="0">
              <a:ln>
                <a:solidFill>
                  <a:sysClr val="windowText" lastClr="000000"/>
                </a:solidFill>
              </a:ln>
              <a:solidFill>
                <a:srgbClr val="FF0000"/>
              </a:solidFill>
              <a:effectLst>
                <a:outerShdw dist="38100" dir="2700000" algn="tl" rotWithShape="0">
                  <a:prstClr val="black"/>
                </a:outerShdw>
              </a:effectLst>
              <a:latin typeface="Arial Black" pitchFamily="34" charset="0"/>
            </a:endParaRPr>
          </a:p>
        </p:txBody>
      </p:sp>
      <p:sp>
        <p:nvSpPr>
          <p:cNvPr id="7" name="TextBox 6"/>
          <p:cNvSpPr txBox="1"/>
          <p:nvPr/>
        </p:nvSpPr>
        <p:spPr>
          <a:xfrm>
            <a:off x="1981200" y="3028890"/>
            <a:ext cx="6019800" cy="400110"/>
          </a:xfrm>
          <a:prstGeom prst="rect">
            <a:avLst/>
          </a:prstGeom>
          <a:noFill/>
        </p:spPr>
        <p:txBody>
          <a:bodyPr wrap="square" rtlCol="0">
            <a:spAutoFit/>
          </a:bodyPr>
          <a:lstStyle/>
          <a:p>
            <a:pPr algn="ctr"/>
            <a:r>
              <a:rPr lang="en-US" sz="2000" dirty="0" smtClean="0">
                <a:ln>
                  <a:solidFill>
                    <a:sysClr val="windowText" lastClr="000000"/>
                  </a:solidFill>
                </a:ln>
                <a:solidFill>
                  <a:srgbClr val="FF0000"/>
                </a:solidFill>
                <a:effectLst>
                  <a:outerShdw dist="38100" dir="2700000" algn="tl" rotWithShape="0">
                    <a:prstClr val="black"/>
                  </a:outerShdw>
                </a:effectLst>
                <a:latin typeface="Arial Black" pitchFamily="34" charset="0"/>
              </a:rPr>
              <a:t>ACTS 4:1-22</a:t>
            </a:r>
            <a:endParaRPr lang="en-US" sz="2000" dirty="0">
              <a:ln>
                <a:solidFill>
                  <a:sysClr val="windowText" lastClr="000000"/>
                </a:solidFill>
              </a:ln>
              <a:solidFill>
                <a:srgbClr val="FF0000"/>
              </a:solidFill>
              <a:effectLst>
                <a:outerShdw dist="38100" dir="2700000" algn="tl" rotWithShape="0">
                  <a:prstClr val="black"/>
                </a:outerShdw>
              </a:effectLst>
              <a:latin typeface="Arial Black"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cstate="print"/>
          <a:srcRect/>
          <a:stretch>
            <a:fillRect/>
          </a:stretch>
        </p:blipFill>
        <p:spPr bwMode="auto">
          <a:xfrm>
            <a:off x="1524000" y="5867400"/>
            <a:ext cx="7239000" cy="684870"/>
          </a:xfrm>
          <a:prstGeom prst="rect">
            <a:avLst/>
          </a:prstGeom>
          <a:ln>
            <a:noFill/>
          </a:ln>
          <a:effectLst>
            <a:outerShdw blurRad="292100" dist="139700" dir="2700000" algn="tl" rotWithShape="0">
              <a:srgbClr val="333333">
                <a:alpha val="65000"/>
              </a:srgbClr>
            </a:outerShdw>
          </a:effectLst>
        </p:spPr>
      </p:pic>
      <p:pic>
        <p:nvPicPr>
          <p:cNvPr id="2050" name="Picture 2"/>
          <p:cNvPicPr>
            <a:picLocks noChangeAspect="1" noChangeArrowheads="1"/>
          </p:cNvPicPr>
          <p:nvPr/>
        </p:nvPicPr>
        <p:blipFill>
          <a:blip r:embed="rId3" cstate="print"/>
          <a:srcRect/>
          <a:stretch>
            <a:fillRect/>
          </a:stretch>
        </p:blipFill>
        <p:spPr bwMode="auto">
          <a:xfrm>
            <a:off x="76200" y="5265287"/>
            <a:ext cx="2981325" cy="1440313"/>
          </a:xfrm>
          <a:prstGeom prst="rect">
            <a:avLst/>
          </a:prstGeom>
          <a:ln>
            <a:noFill/>
          </a:ln>
          <a:effectLst>
            <a:outerShdw blurRad="292100" dist="139700" dir="2700000" algn="tl" rotWithShape="0">
              <a:srgbClr val="333333">
                <a:alpha val="65000"/>
              </a:srgbClr>
            </a:outerShdw>
          </a:effectLst>
        </p:spPr>
      </p:pic>
      <p:sp>
        <p:nvSpPr>
          <p:cNvPr id="4" name="TextBox 3"/>
          <p:cNvSpPr txBox="1"/>
          <p:nvPr/>
        </p:nvSpPr>
        <p:spPr>
          <a:xfrm>
            <a:off x="2819400" y="5751493"/>
            <a:ext cx="6019800" cy="954107"/>
          </a:xfrm>
          <a:prstGeom prst="rect">
            <a:avLst/>
          </a:prstGeom>
          <a:noFill/>
        </p:spPr>
        <p:txBody>
          <a:bodyPr wrap="square" rtlCol="0">
            <a:spAutoFit/>
          </a:bodyPr>
          <a:lstStyle/>
          <a:p>
            <a:pPr algn="ctr"/>
            <a:r>
              <a:rPr lang="en-US" sz="2800" dirty="0" smtClean="0">
                <a:ln>
                  <a:solidFill>
                    <a:sysClr val="windowText" lastClr="000000"/>
                  </a:solidFill>
                </a:ln>
                <a:solidFill>
                  <a:srgbClr val="FF0000"/>
                </a:solidFill>
                <a:effectLst>
                  <a:outerShdw dist="38100" dir="2700000" algn="tl" rotWithShape="0">
                    <a:prstClr val="black"/>
                  </a:outerShdw>
                </a:effectLst>
                <a:latin typeface="Arial Black" pitchFamily="34" charset="0"/>
              </a:rPr>
              <a:t>WHO ARRESTED THE APOSTLES?</a:t>
            </a:r>
            <a:endParaRPr lang="en-US" sz="2800" dirty="0">
              <a:ln>
                <a:solidFill>
                  <a:sysClr val="windowText" lastClr="000000"/>
                </a:solidFill>
              </a:ln>
              <a:solidFill>
                <a:srgbClr val="FF0000"/>
              </a:solidFill>
              <a:effectLst>
                <a:outerShdw dist="38100" dir="2700000" algn="tl" rotWithShape="0">
                  <a:prstClr val="black"/>
                </a:outerShdw>
              </a:effectLst>
              <a:latin typeface="Arial Black" pitchFamily="34" charset="0"/>
            </a:endParaRPr>
          </a:p>
        </p:txBody>
      </p:sp>
      <p:sp>
        <p:nvSpPr>
          <p:cNvPr id="5" name="TextBox 4"/>
          <p:cNvSpPr txBox="1"/>
          <p:nvPr/>
        </p:nvSpPr>
        <p:spPr>
          <a:xfrm>
            <a:off x="457200" y="304800"/>
            <a:ext cx="8382000" cy="1384995"/>
          </a:xfrm>
          <a:prstGeom prst="rect">
            <a:avLst/>
          </a:prstGeom>
          <a:noFill/>
        </p:spPr>
        <p:txBody>
          <a:bodyPr wrap="square" rtlCol="0">
            <a:spAutoFit/>
          </a:bodyPr>
          <a:lstStyle/>
          <a:p>
            <a:pPr>
              <a:buFont typeface="Wingdings" pitchFamily="2" charset="2"/>
              <a:buChar char="§"/>
            </a:pPr>
            <a:r>
              <a:rPr lang="en-US" sz="2800" dirty="0" smtClean="0">
                <a:latin typeface="Arial Black" pitchFamily="34" charset="0"/>
              </a:rPr>
              <a:t> THE PRIESTS</a:t>
            </a:r>
          </a:p>
          <a:p>
            <a:pPr lvl="1">
              <a:buFont typeface="Wingdings" pitchFamily="2" charset="2"/>
              <a:buChar char="§"/>
            </a:pPr>
            <a:r>
              <a:rPr lang="en-US" sz="2800" dirty="0">
                <a:latin typeface="Arial Black" pitchFamily="34" charset="0"/>
              </a:rPr>
              <a:t> </a:t>
            </a:r>
            <a:r>
              <a:rPr lang="en-US" sz="2800" dirty="0" smtClean="0">
                <a:latin typeface="Arial Black" pitchFamily="34" charset="0"/>
              </a:rPr>
              <a:t>THE SANHEDRIN</a:t>
            </a:r>
          </a:p>
          <a:p>
            <a:pPr lvl="2">
              <a:buFont typeface="Wingdings" pitchFamily="2" charset="2"/>
              <a:buChar char="§"/>
            </a:pPr>
            <a:r>
              <a:rPr lang="en-US" sz="2800" dirty="0" smtClean="0">
                <a:latin typeface="Arial Black" pitchFamily="34" charset="0"/>
              </a:rPr>
              <a:t> AUTHORITY TO SENTENCE</a:t>
            </a:r>
          </a:p>
        </p:txBody>
      </p:sp>
      <p:sp>
        <p:nvSpPr>
          <p:cNvPr id="6" name="TextBox 5"/>
          <p:cNvSpPr txBox="1"/>
          <p:nvPr/>
        </p:nvSpPr>
        <p:spPr>
          <a:xfrm>
            <a:off x="457200" y="1752600"/>
            <a:ext cx="8382000" cy="954107"/>
          </a:xfrm>
          <a:prstGeom prst="rect">
            <a:avLst/>
          </a:prstGeom>
          <a:noFill/>
        </p:spPr>
        <p:txBody>
          <a:bodyPr wrap="square" rtlCol="0">
            <a:spAutoFit/>
          </a:bodyPr>
          <a:lstStyle/>
          <a:p>
            <a:pPr>
              <a:buFont typeface="Wingdings" pitchFamily="2" charset="2"/>
              <a:buChar char="§"/>
            </a:pPr>
            <a:r>
              <a:rPr lang="en-US" sz="2800" dirty="0" smtClean="0">
                <a:latin typeface="Arial Black" pitchFamily="34" charset="0"/>
              </a:rPr>
              <a:t> THE CAPTAIN OF THE TEMPLE GUARD</a:t>
            </a:r>
          </a:p>
          <a:p>
            <a:pPr lvl="1">
              <a:buFont typeface="Wingdings" pitchFamily="2" charset="2"/>
              <a:buChar char="§"/>
            </a:pPr>
            <a:r>
              <a:rPr lang="en-US" sz="2800" dirty="0" smtClean="0">
                <a:latin typeface="Arial Black" pitchFamily="34" charset="0"/>
              </a:rPr>
              <a:t> AUTHORITY TO ARREST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2000"/>
                                        <p:tgtEl>
                                          <p:spTgt spid="5">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fade">
                                      <p:cBhvr>
                                        <p:cTn id="13" dur="2000"/>
                                        <p:tgtEl>
                                          <p:spTgt spid="5">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fade">
                                      <p:cBhvr>
                                        <p:cTn id="18" dur="2000"/>
                                        <p:tgtEl>
                                          <p:spTgt spid="6">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xEl>
                                              <p:pRg st="1" end="1"/>
                                            </p:txEl>
                                          </p:spTgt>
                                        </p:tgtEl>
                                        <p:attrNameLst>
                                          <p:attrName>style.visibility</p:attrName>
                                        </p:attrNameLst>
                                      </p:cBhvr>
                                      <p:to>
                                        <p:strVal val="visible"/>
                                      </p:to>
                                    </p:set>
                                    <p:animEffect transition="in" filter="fade">
                                      <p:cBhvr>
                                        <p:cTn id="21" dur="20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cstate="print"/>
          <a:srcRect/>
          <a:stretch>
            <a:fillRect/>
          </a:stretch>
        </p:blipFill>
        <p:spPr bwMode="auto">
          <a:xfrm>
            <a:off x="1524000" y="5867400"/>
            <a:ext cx="7239000" cy="684870"/>
          </a:xfrm>
          <a:prstGeom prst="rect">
            <a:avLst/>
          </a:prstGeom>
          <a:ln>
            <a:noFill/>
          </a:ln>
          <a:effectLst>
            <a:outerShdw blurRad="292100" dist="139700" dir="2700000" algn="tl" rotWithShape="0">
              <a:srgbClr val="333333">
                <a:alpha val="65000"/>
              </a:srgbClr>
            </a:outerShdw>
          </a:effectLst>
        </p:spPr>
      </p:pic>
      <p:pic>
        <p:nvPicPr>
          <p:cNvPr id="2050" name="Picture 2"/>
          <p:cNvPicPr>
            <a:picLocks noChangeAspect="1" noChangeArrowheads="1"/>
          </p:cNvPicPr>
          <p:nvPr/>
        </p:nvPicPr>
        <p:blipFill>
          <a:blip r:embed="rId3" cstate="print"/>
          <a:srcRect/>
          <a:stretch>
            <a:fillRect/>
          </a:stretch>
        </p:blipFill>
        <p:spPr bwMode="auto">
          <a:xfrm>
            <a:off x="76200" y="5265287"/>
            <a:ext cx="2981325" cy="1440313"/>
          </a:xfrm>
          <a:prstGeom prst="rect">
            <a:avLst/>
          </a:prstGeom>
          <a:ln>
            <a:noFill/>
          </a:ln>
          <a:effectLst>
            <a:outerShdw blurRad="292100" dist="139700" dir="2700000" algn="tl" rotWithShape="0">
              <a:srgbClr val="333333">
                <a:alpha val="65000"/>
              </a:srgbClr>
            </a:outerShdw>
          </a:effectLst>
        </p:spPr>
      </p:pic>
      <p:sp>
        <p:nvSpPr>
          <p:cNvPr id="4" name="TextBox 3"/>
          <p:cNvSpPr txBox="1"/>
          <p:nvPr/>
        </p:nvSpPr>
        <p:spPr>
          <a:xfrm>
            <a:off x="2819400" y="6000690"/>
            <a:ext cx="6019800" cy="523220"/>
          </a:xfrm>
          <a:prstGeom prst="rect">
            <a:avLst/>
          </a:prstGeom>
          <a:noFill/>
        </p:spPr>
        <p:txBody>
          <a:bodyPr wrap="square" rtlCol="0">
            <a:spAutoFit/>
          </a:bodyPr>
          <a:lstStyle/>
          <a:p>
            <a:pPr algn="ctr"/>
            <a:r>
              <a:rPr lang="en-US" sz="2800" dirty="0" smtClean="0">
                <a:ln>
                  <a:solidFill>
                    <a:sysClr val="windowText" lastClr="000000"/>
                  </a:solidFill>
                </a:ln>
                <a:solidFill>
                  <a:srgbClr val="FF0000"/>
                </a:solidFill>
                <a:effectLst>
                  <a:outerShdw dist="38100" dir="2700000" algn="tl" rotWithShape="0">
                    <a:prstClr val="black"/>
                  </a:outerShdw>
                </a:effectLst>
                <a:latin typeface="Arial Black" pitchFamily="34" charset="0"/>
              </a:rPr>
              <a:t>FORTRESS OF ANTONIA</a:t>
            </a:r>
            <a:endParaRPr lang="en-US" sz="2800" dirty="0">
              <a:ln>
                <a:solidFill>
                  <a:sysClr val="windowText" lastClr="000000"/>
                </a:solidFill>
              </a:ln>
              <a:solidFill>
                <a:srgbClr val="FF0000"/>
              </a:solidFill>
              <a:effectLst>
                <a:outerShdw dist="38100" dir="2700000" algn="tl" rotWithShape="0">
                  <a:prstClr val="black"/>
                </a:outerShdw>
              </a:effectLst>
              <a:latin typeface="Arial Black" pitchFamily="34" charset="0"/>
            </a:endParaRPr>
          </a:p>
        </p:txBody>
      </p:sp>
      <p:pic>
        <p:nvPicPr>
          <p:cNvPr id="2" name="Picture 2"/>
          <p:cNvPicPr>
            <a:picLocks noChangeAspect="1" noChangeArrowheads="1"/>
          </p:cNvPicPr>
          <p:nvPr/>
        </p:nvPicPr>
        <p:blipFill>
          <a:blip r:embed="rId4" cstate="print">
            <a:grayscl/>
          </a:blip>
          <a:srcRect/>
          <a:stretch>
            <a:fillRect/>
          </a:stretch>
        </p:blipFill>
        <p:spPr bwMode="auto">
          <a:xfrm>
            <a:off x="76200" y="86361"/>
            <a:ext cx="8991600" cy="509524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052" name="Picture 4"/>
          <p:cNvPicPr>
            <a:picLocks noChangeAspect="1" noChangeArrowheads="1"/>
          </p:cNvPicPr>
          <p:nvPr/>
        </p:nvPicPr>
        <p:blipFill>
          <a:blip r:embed="rId5" cstate="print">
            <a:lum bright="-10000" contrast="40000"/>
          </a:blip>
          <a:srcRect/>
          <a:stretch>
            <a:fillRect/>
          </a:stretch>
        </p:blipFill>
        <p:spPr bwMode="auto">
          <a:xfrm>
            <a:off x="6324600" y="609600"/>
            <a:ext cx="2705100" cy="2552700"/>
          </a:xfrm>
          <a:prstGeom prst="ellipse">
            <a:avLst/>
          </a:prstGeom>
          <a:ln w="63500" cap="rnd">
            <a:noFill/>
          </a:ln>
          <a:effectLst>
            <a:glow rad="101600">
              <a:schemeClr val="tx1">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fade">
                                      <p:cBhvr>
                                        <p:cTn id="7" dur="2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cstate="print"/>
          <a:srcRect/>
          <a:stretch>
            <a:fillRect/>
          </a:stretch>
        </p:blipFill>
        <p:spPr bwMode="auto">
          <a:xfrm>
            <a:off x="1524000" y="5867400"/>
            <a:ext cx="7239000" cy="684870"/>
          </a:xfrm>
          <a:prstGeom prst="rect">
            <a:avLst/>
          </a:prstGeom>
          <a:ln>
            <a:noFill/>
          </a:ln>
          <a:effectLst>
            <a:outerShdw blurRad="292100" dist="139700" dir="2700000" algn="tl" rotWithShape="0">
              <a:srgbClr val="333333">
                <a:alpha val="65000"/>
              </a:srgbClr>
            </a:outerShdw>
          </a:effectLst>
        </p:spPr>
      </p:pic>
      <p:pic>
        <p:nvPicPr>
          <p:cNvPr id="2050" name="Picture 2"/>
          <p:cNvPicPr>
            <a:picLocks noChangeAspect="1" noChangeArrowheads="1"/>
          </p:cNvPicPr>
          <p:nvPr/>
        </p:nvPicPr>
        <p:blipFill>
          <a:blip r:embed="rId3" cstate="print"/>
          <a:srcRect/>
          <a:stretch>
            <a:fillRect/>
          </a:stretch>
        </p:blipFill>
        <p:spPr bwMode="auto">
          <a:xfrm>
            <a:off x="76200" y="5265287"/>
            <a:ext cx="2981325" cy="1440313"/>
          </a:xfrm>
          <a:prstGeom prst="rect">
            <a:avLst/>
          </a:prstGeom>
          <a:ln>
            <a:noFill/>
          </a:ln>
          <a:effectLst>
            <a:outerShdw blurRad="292100" dist="139700" dir="2700000" algn="tl" rotWithShape="0">
              <a:srgbClr val="333333">
                <a:alpha val="65000"/>
              </a:srgbClr>
            </a:outerShdw>
          </a:effectLst>
        </p:spPr>
      </p:pic>
      <p:sp>
        <p:nvSpPr>
          <p:cNvPr id="4" name="TextBox 3"/>
          <p:cNvSpPr txBox="1"/>
          <p:nvPr/>
        </p:nvSpPr>
        <p:spPr>
          <a:xfrm>
            <a:off x="2819400" y="5751493"/>
            <a:ext cx="6019800" cy="954107"/>
          </a:xfrm>
          <a:prstGeom prst="rect">
            <a:avLst/>
          </a:prstGeom>
          <a:noFill/>
        </p:spPr>
        <p:txBody>
          <a:bodyPr wrap="square" rtlCol="0">
            <a:spAutoFit/>
          </a:bodyPr>
          <a:lstStyle/>
          <a:p>
            <a:pPr algn="ctr"/>
            <a:r>
              <a:rPr lang="en-US" sz="2800" dirty="0" smtClean="0">
                <a:ln>
                  <a:solidFill>
                    <a:sysClr val="windowText" lastClr="000000"/>
                  </a:solidFill>
                </a:ln>
                <a:solidFill>
                  <a:srgbClr val="FF0000"/>
                </a:solidFill>
                <a:effectLst>
                  <a:outerShdw dist="38100" dir="2700000" algn="tl" rotWithShape="0">
                    <a:prstClr val="black"/>
                  </a:outerShdw>
                </a:effectLst>
                <a:latin typeface="Arial Black" pitchFamily="34" charset="0"/>
              </a:rPr>
              <a:t>WHO ARRESTED THE APOSTLES?</a:t>
            </a:r>
            <a:endParaRPr lang="en-US" sz="2800" dirty="0">
              <a:ln>
                <a:solidFill>
                  <a:sysClr val="windowText" lastClr="000000"/>
                </a:solidFill>
              </a:ln>
              <a:solidFill>
                <a:srgbClr val="FF0000"/>
              </a:solidFill>
              <a:effectLst>
                <a:outerShdw dist="38100" dir="2700000" algn="tl" rotWithShape="0">
                  <a:prstClr val="black"/>
                </a:outerShdw>
              </a:effectLst>
              <a:latin typeface="Arial Black" pitchFamily="34" charset="0"/>
            </a:endParaRPr>
          </a:p>
        </p:txBody>
      </p:sp>
      <p:sp>
        <p:nvSpPr>
          <p:cNvPr id="5" name="TextBox 4"/>
          <p:cNvSpPr txBox="1"/>
          <p:nvPr/>
        </p:nvSpPr>
        <p:spPr>
          <a:xfrm>
            <a:off x="457200" y="304800"/>
            <a:ext cx="8382000" cy="1384995"/>
          </a:xfrm>
          <a:prstGeom prst="rect">
            <a:avLst/>
          </a:prstGeom>
          <a:noFill/>
        </p:spPr>
        <p:txBody>
          <a:bodyPr wrap="square" rtlCol="0">
            <a:spAutoFit/>
          </a:bodyPr>
          <a:lstStyle/>
          <a:p>
            <a:pPr>
              <a:buFont typeface="Wingdings" pitchFamily="2" charset="2"/>
              <a:buChar char="§"/>
            </a:pPr>
            <a:r>
              <a:rPr lang="en-US" sz="2800" dirty="0" smtClean="0">
                <a:latin typeface="Arial Black" pitchFamily="34" charset="0"/>
              </a:rPr>
              <a:t> THE PRIESTS</a:t>
            </a:r>
          </a:p>
          <a:p>
            <a:pPr lvl="1">
              <a:buFont typeface="Wingdings" pitchFamily="2" charset="2"/>
              <a:buChar char="§"/>
            </a:pPr>
            <a:r>
              <a:rPr lang="en-US" sz="2800" dirty="0">
                <a:latin typeface="Arial Black" pitchFamily="34" charset="0"/>
              </a:rPr>
              <a:t> </a:t>
            </a:r>
            <a:r>
              <a:rPr lang="en-US" sz="2800" dirty="0" smtClean="0">
                <a:latin typeface="Arial Black" pitchFamily="34" charset="0"/>
              </a:rPr>
              <a:t>THE SANHEDRIN</a:t>
            </a:r>
          </a:p>
          <a:p>
            <a:pPr lvl="1">
              <a:buFont typeface="Wingdings" pitchFamily="2" charset="2"/>
              <a:buChar char="§"/>
            </a:pPr>
            <a:r>
              <a:rPr lang="en-US" sz="2800" dirty="0" smtClean="0">
                <a:latin typeface="Arial Black" pitchFamily="34" charset="0"/>
              </a:rPr>
              <a:t> AUTHORITY TO SENTENCE</a:t>
            </a:r>
          </a:p>
        </p:txBody>
      </p:sp>
      <p:sp>
        <p:nvSpPr>
          <p:cNvPr id="6" name="TextBox 5"/>
          <p:cNvSpPr txBox="1"/>
          <p:nvPr/>
        </p:nvSpPr>
        <p:spPr>
          <a:xfrm>
            <a:off x="457200" y="1752600"/>
            <a:ext cx="8382000" cy="954107"/>
          </a:xfrm>
          <a:prstGeom prst="rect">
            <a:avLst/>
          </a:prstGeom>
          <a:noFill/>
        </p:spPr>
        <p:txBody>
          <a:bodyPr wrap="square" rtlCol="0">
            <a:spAutoFit/>
          </a:bodyPr>
          <a:lstStyle/>
          <a:p>
            <a:pPr>
              <a:buFont typeface="Wingdings" pitchFamily="2" charset="2"/>
              <a:buChar char="§"/>
            </a:pPr>
            <a:r>
              <a:rPr lang="en-US" sz="2800" dirty="0" smtClean="0">
                <a:latin typeface="Arial Black" pitchFamily="34" charset="0"/>
              </a:rPr>
              <a:t> THE CAPTAIN OF THE TEMPLE GUARD</a:t>
            </a:r>
          </a:p>
          <a:p>
            <a:pPr lvl="1">
              <a:buFont typeface="Wingdings" pitchFamily="2" charset="2"/>
              <a:buChar char="§"/>
            </a:pPr>
            <a:r>
              <a:rPr lang="en-US" sz="2800" dirty="0" smtClean="0">
                <a:latin typeface="Arial Black" pitchFamily="34" charset="0"/>
              </a:rPr>
              <a:t> AUTHORITY TO ARREST</a:t>
            </a:r>
          </a:p>
        </p:txBody>
      </p:sp>
      <p:sp>
        <p:nvSpPr>
          <p:cNvPr id="7" name="TextBox 6"/>
          <p:cNvSpPr txBox="1"/>
          <p:nvPr/>
        </p:nvSpPr>
        <p:spPr>
          <a:xfrm>
            <a:off x="457200" y="2743200"/>
            <a:ext cx="8382000" cy="1384995"/>
          </a:xfrm>
          <a:prstGeom prst="rect">
            <a:avLst/>
          </a:prstGeom>
          <a:noFill/>
        </p:spPr>
        <p:txBody>
          <a:bodyPr wrap="square" rtlCol="0">
            <a:spAutoFit/>
          </a:bodyPr>
          <a:lstStyle/>
          <a:p>
            <a:pPr>
              <a:buFont typeface="Wingdings" pitchFamily="2" charset="2"/>
              <a:buChar char="§"/>
            </a:pPr>
            <a:r>
              <a:rPr lang="en-US" sz="2800" dirty="0" smtClean="0">
                <a:latin typeface="Arial Black" pitchFamily="34" charset="0"/>
              </a:rPr>
              <a:t> THE SADDUCEES</a:t>
            </a:r>
          </a:p>
          <a:p>
            <a:pPr lvl="1">
              <a:buFont typeface="Wingdings" pitchFamily="2" charset="2"/>
              <a:buChar char="§"/>
            </a:pPr>
            <a:r>
              <a:rPr lang="en-US" sz="2800" dirty="0" smtClean="0">
                <a:latin typeface="Arial Black" pitchFamily="34" charset="0"/>
              </a:rPr>
              <a:t> OPPOSED TO THE APOSTLES TEACHING ON RESURRECTION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2000"/>
                                        <p:tgtEl>
                                          <p:spTgt spid="7">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20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cstate="print"/>
          <a:srcRect/>
          <a:stretch>
            <a:fillRect/>
          </a:stretch>
        </p:blipFill>
        <p:spPr bwMode="auto">
          <a:xfrm>
            <a:off x="1524000" y="5867400"/>
            <a:ext cx="7239000" cy="684870"/>
          </a:xfrm>
          <a:prstGeom prst="rect">
            <a:avLst/>
          </a:prstGeom>
          <a:ln>
            <a:noFill/>
          </a:ln>
          <a:effectLst>
            <a:outerShdw blurRad="292100" dist="139700" dir="2700000" algn="tl" rotWithShape="0">
              <a:srgbClr val="333333">
                <a:alpha val="65000"/>
              </a:srgbClr>
            </a:outerShdw>
          </a:effectLst>
        </p:spPr>
      </p:pic>
      <p:pic>
        <p:nvPicPr>
          <p:cNvPr id="2050" name="Picture 2"/>
          <p:cNvPicPr>
            <a:picLocks noChangeAspect="1" noChangeArrowheads="1"/>
          </p:cNvPicPr>
          <p:nvPr/>
        </p:nvPicPr>
        <p:blipFill>
          <a:blip r:embed="rId3" cstate="print"/>
          <a:srcRect/>
          <a:stretch>
            <a:fillRect/>
          </a:stretch>
        </p:blipFill>
        <p:spPr bwMode="auto">
          <a:xfrm>
            <a:off x="76200" y="5265287"/>
            <a:ext cx="2981325" cy="1440313"/>
          </a:xfrm>
          <a:prstGeom prst="rect">
            <a:avLst/>
          </a:prstGeom>
          <a:ln>
            <a:noFill/>
          </a:ln>
          <a:effectLst>
            <a:outerShdw blurRad="292100" dist="139700" dir="2700000" algn="tl" rotWithShape="0">
              <a:srgbClr val="333333">
                <a:alpha val="65000"/>
              </a:srgbClr>
            </a:outerShdw>
          </a:effectLst>
        </p:spPr>
      </p:pic>
      <p:sp>
        <p:nvSpPr>
          <p:cNvPr id="4" name="TextBox 3"/>
          <p:cNvSpPr txBox="1"/>
          <p:nvPr/>
        </p:nvSpPr>
        <p:spPr>
          <a:xfrm>
            <a:off x="2819400" y="5751493"/>
            <a:ext cx="6019800" cy="954107"/>
          </a:xfrm>
          <a:prstGeom prst="rect">
            <a:avLst/>
          </a:prstGeom>
          <a:noFill/>
        </p:spPr>
        <p:txBody>
          <a:bodyPr wrap="square" rtlCol="0">
            <a:spAutoFit/>
          </a:bodyPr>
          <a:lstStyle/>
          <a:p>
            <a:pPr algn="ctr"/>
            <a:r>
              <a:rPr lang="en-US" sz="2800" dirty="0" smtClean="0">
                <a:ln>
                  <a:solidFill>
                    <a:sysClr val="windowText" lastClr="000000"/>
                  </a:solidFill>
                </a:ln>
                <a:solidFill>
                  <a:srgbClr val="FF0000"/>
                </a:solidFill>
                <a:effectLst>
                  <a:outerShdw dist="38100" dir="2700000" algn="tl" rotWithShape="0">
                    <a:prstClr val="black"/>
                  </a:outerShdw>
                </a:effectLst>
                <a:latin typeface="Arial Black" pitchFamily="34" charset="0"/>
              </a:rPr>
              <a:t>WHY WERE THE APOSTLES ARRESTED?</a:t>
            </a:r>
            <a:endParaRPr lang="en-US" sz="2800" dirty="0">
              <a:ln>
                <a:solidFill>
                  <a:sysClr val="windowText" lastClr="000000"/>
                </a:solidFill>
              </a:ln>
              <a:solidFill>
                <a:srgbClr val="FF0000"/>
              </a:solidFill>
              <a:effectLst>
                <a:outerShdw dist="38100" dir="2700000" algn="tl" rotWithShape="0">
                  <a:prstClr val="black"/>
                </a:outerShdw>
              </a:effectLst>
              <a:latin typeface="Arial Black" pitchFamily="34" charset="0"/>
            </a:endParaRPr>
          </a:p>
        </p:txBody>
      </p:sp>
      <p:sp>
        <p:nvSpPr>
          <p:cNvPr id="5" name="TextBox 4"/>
          <p:cNvSpPr txBox="1"/>
          <p:nvPr/>
        </p:nvSpPr>
        <p:spPr>
          <a:xfrm>
            <a:off x="457200" y="304800"/>
            <a:ext cx="8382000" cy="2308324"/>
          </a:xfrm>
          <a:prstGeom prst="rect">
            <a:avLst/>
          </a:prstGeom>
          <a:noFill/>
        </p:spPr>
        <p:txBody>
          <a:bodyPr wrap="square" rtlCol="0">
            <a:spAutoFit/>
          </a:bodyPr>
          <a:lstStyle/>
          <a:p>
            <a:pPr>
              <a:buFont typeface="Wingdings" pitchFamily="2" charset="2"/>
              <a:buChar char="§"/>
            </a:pPr>
            <a:r>
              <a:rPr lang="en-US" sz="3600" dirty="0" smtClean="0">
                <a:latin typeface="Arial Black" pitchFamily="34" charset="0"/>
              </a:rPr>
              <a:t> THERE WAS NO RIOT OR TUMULTUOUS DISTURBANCE </a:t>
            </a:r>
          </a:p>
          <a:p>
            <a:pPr>
              <a:buFont typeface="Wingdings" pitchFamily="2" charset="2"/>
              <a:buChar char="§"/>
            </a:pPr>
            <a:r>
              <a:rPr lang="en-US" sz="3600" dirty="0">
                <a:latin typeface="Arial Black" pitchFamily="34" charset="0"/>
              </a:rPr>
              <a:t> </a:t>
            </a:r>
            <a:r>
              <a:rPr lang="en-US" sz="3600" dirty="0" smtClean="0">
                <a:latin typeface="Arial Black" pitchFamily="34" charset="0"/>
              </a:rPr>
              <a:t>NOT FOR MISBEHAVIOR ON THE APOSTLE’S PART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2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471488" y="728663"/>
            <a:ext cx="8201025" cy="5400675"/>
          </a:xfrm>
          <a:prstGeom prst="rect">
            <a:avLst/>
          </a:prstGeom>
          <a:noFill/>
          <a:ln w="9525">
            <a:noFill/>
            <a:miter lim="800000"/>
            <a:headEnd/>
            <a:tailEnd/>
          </a:ln>
        </p:spPr>
      </p:pic>
      <p:sp>
        <p:nvSpPr>
          <p:cNvPr id="3" name="TextBox 2"/>
          <p:cNvSpPr txBox="1"/>
          <p:nvPr/>
        </p:nvSpPr>
        <p:spPr>
          <a:xfrm>
            <a:off x="1562100" y="1976735"/>
            <a:ext cx="6019800" cy="461665"/>
          </a:xfrm>
          <a:prstGeom prst="rect">
            <a:avLst/>
          </a:prstGeom>
          <a:noFill/>
        </p:spPr>
        <p:txBody>
          <a:bodyPr wrap="square" rtlCol="0">
            <a:spAutoFit/>
          </a:bodyPr>
          <a:lstStyle/>
          <a:p>
            <a:pPr algn="ctr"/>
            <a:r>
              <a:rPr lang="en-US" sz="2400" dirty="0" smtClean="0">
                <a:ln>
                  <a:solidFill>
                    <a:sysClr val="windowText" lastClr="000000"/>
                  </a:solidFill>
                </a:ln>
                <a:solidFill>
                  <a:srgbClr val="FF0000"/>
                </a:solidFill>
                <a:effectLst>
                  <a:outerShdw dist="38100" dir="2700000" algn="tl" rotWithShape="0">
                    <a:prstClr val="black"/>
                  </a:outerShdw>
                </a:effectLst>
                <a:latin typeface="Arial Black" pitchFamily="34" charset="0"/>
              </a:rPr>
              <a:t>PLEASE TURN IN YOUR BIBLES</a:t>
            </a:r>
            <a:endParaRPr lang="en-US" sz="2400" dirty="0">
              <a:ln>
                <a:solidFill>
                  <a:sysClr val="windowText" lastClr="000000"/>
                </a:solidFill>
              </a:ln>
              <a:solidFill>
                <a:srgbClr val="FF0000"/>
              </a:solidFill>
              <a:effectLst>
                <a:outerShdw dist="38100" dir="2700000" algn="tl" rotWithShape="0">
                  <a:prstClr val="black"/>
                </a:outerShdw>
              </a:effectLst>
              <a:latin typeface="Arial Black" pitchFamily="34" charset="0"/>
            </a:endParaRPr>
          </a:p>
        </p:txBody>
      </p:sp>
      <p:sp>
        <p:nvSpPr>
          <p:cNvPr id="4" name="TextBox 3"/>
          <p:cNvSpPr txBox="1"/>
          <p:nvPr/>
        </p:nvSpPr>
        <p:spPr>
          <a:xfrm>
            <a:off x="609600" y="2286000"/>
            <a:ext cx="7924800" cy="923330"/>
          </a:xfrm>
          <a:prstGeom prst="rect">
            <a:avLst/>
          </a:prstGeom>
          <a:noFill/>
        </p:spPr>
        <p:txBody>
          <a:bodyPr wrap="square" rtlCol="0">
            <a:spAutoFit/>
          </a:bodyPr>
          <a:lstStyle/>
          <a:p>
            <a:pPr algn="ctr"/>
            <a:r>
              <a:rPr lang="en-US" sz="5400" dirty="0" smtClean="0">
                <a:ln>
                  <a:solidFill>
                    <a:sysClr val="windowText" lastClr="000000"/>
                  </a:solidFill>
                </a:ln>
                <a:solidFill>
                  <a:schemeClr val="bg1"/>
                </a:solidFill>
                <a:effectLst>
                  <a:outerShdw dist="38100" dir="2700000" algn="tl" rotWithShape="0">
                    <a:prstClr val="black"/>
                  </a:outerShdw>
                </a:effectLst>
                <a:latin typeface="Arial Black" pitchFamily="34" charset="0"/>
              </a:rPr>
              <a:t>TITUS 3:1-11</a:t>
            </a:r>
            <a:endParaRPr lang="en-US" sz="5400" dirty="0">
              <a:ln>
                <a:solidFill>
                  <a:sysClr val="windowText" lastClr="000000"/>
                </a:solidFill>
              </a:ln>
              <a:solidFill>
                <a:schemeClr val="bg1"/>
              </a:solidFill>
              <a:effectLst>
                <a:outerShdw dist="38100" dir="2700000" algn="tl" rotWithShape="0">
                  <a:prstClr val="black"/>
                </a:outerShdw>
              </a:effectLst>
              <a:latin typeface="Arial Black" pitchFamily="34" charset="0"/>
            </a:endParaRPr>
          </a:p>
        </p:txBody>
      </p:sp>
      <p:sp>
        <p:nvSpPr>
          <p:cNvPr id="5" name="TextBox 4"/>
          <p:cNvSpPr txBox="1"/>
          <p:nvPr/>
        </p:nvSpPr>
        <p:spPr>
          <a:xfrm>
            <a:off x="1562100" y="3043535"/>
            <a:ext cx="6019800" cy="461665"/>
          </a:xfrm>
          <a:prstGeom prst="rect">
            <a:avLst/>
          </a:prstGeom>
          <a:noFill/>
        </p:spPr>
        <p:txBody>
          <a:bodyPr wrap="square" rtlCol="0">
            <a:spAutoFit/>
          </a:bodyPr>
          <a:lstStyle/>
          <a:p>
            <a:pPr algn="ctr"/>
            <a:r>
              <a:rPr lang="en-US" sz="2400" dirty="0" smtClean="0">
                <a:ln>
                  <a:solidFill>
                    <a:sysClr val="windowText" lastClr="000000"/>
                  </a:solidFill>
                </a:ln>
                <a:solidFill>
                  <a:srgbClr val="FF0000"/>
                </a:solidFill>
                <a:effectLst>
                  <a:outerShdw dist="38100" dir="2700000" algn="tl" rotWithShape="0">
                    <a:prstClr val="black"/>
                  </a:outerShdw>
                </a:effectLst>
                <a:latin typeface="Arial Black" pitchFamily="34" charset="0"/>
              </a:rPr>
              <a:t>AND</a:t>
            </a:r>
            <a:endParaRPr lang="en-US" sz="2400" dirty="0">
              <a:ln>
                <a:solidFill>
                  <a:sysClr val="windowText" lastClr="000000"/>
                </a:solidFill>
              </a:ln>
              <a:solidFill>
                <a:srgbClr val="FF0000"/>
              </a:solidFill>
              <a:effectLst>
                <a:outerShdw dist="38100" dir="2700000" algn="tl" rotWithShape="0">
                  <a:prstClr val="black"/>
                </a:outerShdw>
              </a:effectLst>
              <a:latin typeface="Arial Black" pitchFamily="34" charset="0"/>
            </a:endParaRPr>
          </a:p>
        </p:txBody>
      </p:sp>
      <p:sp>
        <p:nvSpPr>
          <p:cNvPr id="6" name="TextBox 5"/>
          <p:cNvSpPr txBox="1"/>
          <p:nvPr/>
        </p:nvSpPr>
        <p:spPr>
          <a:xfrm>
            <a:off x="609600" y="3420070"/>
            <a:ext cx="7924800" cy="923330"/>
          </a:xfrm>
          <a:prstGeom prst="rect">
            <a:avLst/>
          </a:prstGeom>
          <a:noFill/>
        </p:spPr>
        <p:txBody>
          <a:bodyPr wrap="square" rtlCol="0">
            <a:spAutoFit/>
          </a:bodyPr>
          <a:lstStyle/>
          <a:p>
            <a:pPr algn="ctr"/>
            <a:r>
              <a:rPr lang="en-US" sz="5400" dirty="0" smtClean="0">
                <a:ln>
                  <a:solidFill>
                    <a:sysClr val="windowText" lastClr="000000"/>
                  </a:solidFill>
                </a:ln>
                <a:solidFill>
                  <a:schemeClr val="bg1"/>
                </a:solidFill>
                <a:effectLst>
                  <a:outerShdw dist="38100" dir="2700000" algn="tl" rotWithShape="0">
                    <a:prstClr val="black"/>
                  </a:outerShdw>
                </a:effectLst>
                <a:latin typeface="Arial Black" pitchFamily="34" charset="0"/>
              </a:rPr>
              <a:t>2 TIMOTHY 2:22-26</a:t>
            </a:r>
            <a:endParaRPr lang="en-US" sz="5400" dirty="0">
              <a:ln>
                <a:solidFill>
                  <a:sysClr val="windowText" lastClr="000000"/>
                </a:solidFill>
              </a:ln>
              <a:solidFill>
                <a:schemeClr val="bg1"/>
              </a:solidFill>
              <a:effectLst>
                <a:outerShdw dist="38100" dir="2700000" algn="tl" rotWithShape="0">
                  <a:prstClr val="black"/>
                </a:outerShdw>
              </a:effectLst>
              <a:latin typeface="Arial Black"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cstate="print"/>
          <a:srcRect/>
          <a:stretch>
            <a:fillRect/>
          </a:stretch>
        </p:blipFill>
        <p:spPr bwMode="auto">
          <a:xfrm>
            <a:off x="1524000" y="5867400"/>
            <a:ext cx="7239000" cy="684870"/>
          </a:xfrm>
          <a:prstGeom prst="rect">
            <a:avLst/>
          </a:prstGeom>
          <a:ln>
            <a:noFill/>
          </a:ln>
          <a:effectLst>
            <a:outerShdw blurRad="292100" dist="139700" dir="2700000" algn="tl" rotWithShape="0">
              <a:srgbClr val="333333">
                <a:alpha val="65000"/>
              </a:srgbClr>
            </a:outerShdw>
          </a:effectLst>
        </p:spPr>
      </p:pic>
      <p:pic>
        <p:nvPicPr>
          <p:cNvPr id="2050" name="Picture 2"/>
          <p:cNvPicPr>
            <a:picLocks noChangeAspect="1" noChangeArrowheads="1"/>
          </p:cNvPicPr>
          <p:nvPr/>
        </p:nvPicPr>
        <p:blipFill>
          <a:blip r:embed="rId3" cstate="print"/>
          <a:srcRect/>
          <a:stretch>
            <a:fillRect/>
          </a:stretch>
        </p:blipFill>
        <p:spPr bwMode="auto">
          <a:xfrm>
            <a:off x="76200" y="5265287"/>
            <a:ext cx="2981325" cy="1440313"/>
          </a:xfrm>
          <a:prstGeom prst="rect">
            <a:avLst/>
          </a:prstGeom>
          <a:ln>
            <a:noFill/>
          </a:ln>
          <a:effectLst>
            <a:outerShdw blurRad="292100" dist="139700" dir="2700000" algn="tl" rotWithShape="0">
              <a:srgbClr val="333333">
                <a:alpha val="65000"/>
              </a:srgbClr>
            </a:outerShdw>
          </a:effectLst>
        </p:spPr>
      </p:pic>
      <p:sp>
        <p:nvSpPr>
          <p:cNvPr id="4" name="TextBox 3"/>
          <p:cNvSpPr txBox="1"/>
          <p:nvPr/>
        </p:nvSpPr>
        <p:spPr>
          <a:xfrm>
            <a:off x="2819400" y="5751493"/>
            <a:ext cx="6019800" cy="954107"/>
          </a:xfrm>
          <a:prstGeom prst="rect">
            <a:avLst/>
          </a:prstGeom>
          <a:noFill/>
        </p:spPr>
        <p:txBody>
          <a:bodyPr wrap="square" rtlCol="0">
            <a:spAutoFit/>
          </a:bodyPr>
          <a:lstStyle/>
          <a:p>
            <a:pPr algn="ctr"/>
            <a:r>
              <a:rPr lang="en-US" sz="2800" dirty="0" smtClean="0">
                <a:ln>
                  <a:solidFill>
                    <a:sysClr val="windowText" lastClr="000000"/>
                  </a:solidFill>
                </a:ln>
                <a:solidFill>
                  <a:srgbClr val="FF0000"/>
                </a:solidFill>
                <a:effectLst>
                  <a:outerShdw dist="38100" dir="2700000" algn="tl" rotWithShape="0">
                    <a:prstClr val="black"/>
                  </a:outerShdw>
                </a:effectLst>
                <a:latin typeface="Arial Black" pitchFamily="34" charset="0"/>
              </a:rPr>
              <a:t>WHY WERE THE APOSTLES ARRESTED?</a:t>
            </a:r>
            <a:endParaRPr lang="en-US" sz="2800" dirty="0">
              <a:ln>
                <a:solidFill>
                  <a:sysClr val="windowText" lastClr="000000"/>
                </a:solidFill>
              </a:ln>
              <a:solidFill>
                <a:srgbClr val="FF0000"/>
              </a:solidFill>
              <a:effectLst>
                <a:outerShdw dist="38100" dir="2700000" algn="tl" rotWithShape="0">
                  <a:prstClr val="black"/>
                </a:outerShdw>
              </a:effectLst>
              <a:latin typeface="Arial Black" pitchFamily="34" charset="0"/>
            </a:endParaRPr>
          </a:p>
        </p:txBody>
      </p:sp>
      <p:sp>
        <p:nvSpPr>
          <p:cNvPr id="5" name="TextBox 4"/>
          <p:cNvSpPr txBox="1"/>
          <p:nvPr/>
        </p:nvSpPr>
        <p:spPr>
          <a:xfrm>
            <a:off x="457200" y="304800"/>
            <a:ext cx="8382000" cy="2308324"/>
          </a:xfrm>
          <a:prstGeom prst="rect">
            <a:avLst/>
          </a:prstGeom>
          <a:noFill/>
        </p:spPr>
        <p:txBody>
          <a:bodyPr wrap="square" rtlCol="0">
            <a:spAutoFit/>
          </a:bodyPr>
          <a:lstStyle/>
          <a:p>
            <a:pPr>
              <a:buFont typeface="Wingdings" pitchFamily="2" charset="2"/>
              <a:buChar char="§"/>
            </a:pPr>
            <a:r>
              <a:rPr lang="en-US" sz="3600" dirty="0" smtClean="0">
                <a:latin typeface="Arial Black" pitchFamily="34" charset="0"/>
              </a:rPr>
              <a:t> THERE WAS NO RIOT OR TUMULTUOUS DISTURBANCE </a:t>
            </a:r>
          </a:p>
          <a:p>
            <a:pPr>
              <a:buFont typeface="Wingdings" pitchFamily="2" charset="2"/>
              <a:buChar char="§"/>
            </a:pPr>
            <a:r>
              <a:rPr lang="en-US" sz="3600" dirty="0">
                <a:latin typeface="Arial Black" pitchFamily="34" charset="0"/>
              </a:rPr>
              <a:t> </a:t>
            </a:r>
            <a:r>
              <a:rPr lang="en-US" sz="3600" dirty="0" smtClean="0">
                <a:latin typeface="Arial Black" pitchFamily="34" charset="0"/>
              </a:rPr>
              <a:t>NOT FOR MISBEHAVIOR ON THE APOSTLE’S PART</a:t>
            </a:r>
          </a:p>
        </p:txBody>
      </p:sp>
      <p:sp>
        <p:nvSpPr>
          <p:cNvPr id="7" name="TextBox 6"/>
          <p:cNvSpPr txBox="1"/>
          <p:nvPr/>
        </p:nvSpPr>
        <p:spPr>
          <a:xfrm>
            <a:off x="533400" y="2875002"/>
            <a:ext cx="8077200" cy="1938992"/>
          </a:xfrm>
          <a:prstGeom prst="rect">
            <a:avLst/>
          </a:prstGeom>
          <a:solidFill>
            <a:srgbClr val="FF0000"/>
          </a:solidFill>
          <a:ln w="19050">
            <a:solidFill>
              <a:schemeClr val="tx1"/>
            </a:solidFill>
          </a:ln>
        </p:spPr>
        <p:txBody>
          <a:bodyPr wrap="square" rtlCol="0">
            <a:spAutoFit/>
          </a:bodyPr>
          <a:lstStyle/>
          <a:p>
            <a:pPr algn="ctr"/>
            <a:r>
              <a:rPr lang="en-US" sz="4000" dirty="0" smtClean="0">
                <a:ln>
                  <a:solidFill>
                    <a:sysClr val="windowText" lastClr="000000"/>
                  </a:solidFill>
                </a:ln>
                <a:solidFill>
                  <a:schemeClr val="bg1"/>
                </a:solidFill>
                <a:effectLst>
                  <a:outerShdw dist="38100" dir="2700000" algn="tl" rotWithShape="0">
                    <a:prstClr val="black"/>
                  </a:outerShdw>
                </a:effectLst>
                <a:latin typeface="Arial Black" pitchFamily="34" charset="0"/>
              </a:rPr>
              <a:t>IT WAS THE JEWISH REACTION TO THE PREACHING OF THE TRUTH</a:t>
            </a:r>
            <a:endParaRPr lang="en-US" sz="4000" dirty="0">
              <a:ln>
                <a:solidFill>
                  <a:sysClr val="windowText" lastClr="000000"/>
                </a:solidFill>
              </a:ln>
              <a:solidFill>
                <a:schemeClr val="bg1"/>
              </a:solidFill>
              <a:effectLst>
                <a:outerShdw dist="38100" dir="2700000" algn="tl" rotWithShape="0">
                  <a:prstClr val="black"/>
                </a:outerShdw>
              </a:effectLst>
              <a:latin typeface="Arial Black"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fade">
                                      <p:cBhvr>
                                        <p:cTn id="7" dur="2000"/>
                                        <p:tgtEl>
                                          <p:spTgt spid="7">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fade">
                                      <p:cBhvr>
                                        <p:cTn id="10" dur="2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471488" y="728663"/>
            <a:ext cx="8201025" cy="5400675"/>
          </a:xfrm>
          <a:prstGeom prst="rect">
            <a:avLst/>
          </a:prstGeom>
          <a:noFill/>
          <a:ln w="9525">
            <a:noFill/>
            <a:miter lim="800000"/>
            <a:headEnd/>
            <a:tailEnd/>
          </a:ln>
        </p:spPr>
      </p:pic>
      <p:sp>
        <p:nvSpPr>
          <p:cNvPr id="3" name="Rectangle 2"/>
          <p:cNvSpPr/>
          <p:nvPr/>
        </p:nvSpPr>
        <p:spPr>
          <a:xfrm>
            <a:off x="457200" y="685800"/>
            <a:ext cx="8229600" cy="5486400"/>
          </a:xfrm>
          <a:prstGeom prst="rect">
            <a:avLst/>
          </a:prstGeom>
          <a:solidFill>
            <a:schemeClr val="bg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0" y="0"/>
            <a:ext cx="9144000" cy="6986528"/>
          </a:xfrm>
          <a:prstGeom prst="rect">
            <a:avLst/>
          </a:prstGeom>
          <a:noFill/>
        </p:spPr>
        <p:txBody>
          <a:bodyPr wrap="square" rtlCol="0">
            <a:spAutoFit/>
          </a:bodyPr>
          <a:lstStyle/>
          <a:p>
            <a:pPr algn="ctr"/>
            <a:r>
              <a:rPr lang="en-US" sz="3200" dirty="0" smtClean="0">
                <a:ln>
                  <a:solidFill>
                    <a:sysClr val="windowText" lastClr="000000"/>
                  </a:solidFill>
                </a:ln>
                <a:solidFill>
                  <a:srgbClr val="FF0000"/>
                </a:solidFill>
                <a:effectLst>
                  <a:outerShdw dist="38100" dir="2700000" algn="tl" rotWithShape="0">
                    <a:prstClr val="black"/>
                  </a:outerShdw>
                </a:effectLst>
                <a:latin typeface="Arial Black" pitchFamily="34" charset="0"/>
              </a:rPr>
              <a:t>“</a:t>
            </a:r>
            <a:r>
              <a:rPr lang="en-US" sz="3200" dirty="0" smtClean="0">
                <a:ln>
                  <a:solidFill>
                    <a:sysClr val="windowText" lastClr="000000"/>
                  </a:solidFill>
                </a:ln>
                <a:solidFill>
                  <a:schemeClr val="bg1"/>
                </a:solidFill>
                <a:effectLst>
                  <a:outerShdw dist="38100" dir="2700000" algn="tl" rotWithShape="0">
                    <a:prstClr val="black"/>
                  </a:outerShdw>
                </a:effectLst>
                <a:latin typeface="Arial Black" pitchFamily="34" charset="0"/>
              </a:rPr>
              <a:t>Honor all people</a:t>
            </a:r>
            <a:r>
              <a:rPr lang="en-US" sz="3200" dirty="0" smtClean="0">
                <a:ln>
                  <a:solidFill>
                    <a:sysClr val="windowText" lastClr="000000"/>
                  </a:solidFill>
                </a:ln>
                <a:solidFill>
                  <a:srgbClr val="FF0000"/>
                </a:solidFill>
                <a:effectLst>
                  <a:outerShdw dist="38100" dir="2700000" algn="tl" rotWithShape="0">
                    <a:prstClr val="black"/>
                  </a:outerShdw>
                </a:effectLst>
                <a:latin typeface="Arial Black" pitchFamily="34" charset="0"/>
              </a:rPr>
              <a:t>, love the brotherhood, fear God, honor the king…For this finds favor, if for the sake of conscience toward God a person bears up under sorrows when suffering unjustly.  For what credit is there if, when you sin and are harshly treated, you endure it with patience?  But if when you do what is right and suffer for it you patiently endure it, this finds favor with God.  For </a:t>
            </a:r>
            <a:r>
              <a:rPr lang="en-US" sz="3200" dirty="0" smtClean="0">
                <a:ln>
                  <a:solidFill>
                    <a:sysClr val="windowText" lastClr="000000"/>
                  </a:solidFill>
                </a:ln>
                <a:solidFill>
                  <a:schemeClr val="bg1"/>
                </a:solidFill>
                <a:effectLst>
                  <a:glow rad="228600">
                    <a:schemeClr val="accent2">
                      <a:satMod val="175000"/>
                      <a:alpha val="40000"/>
                    </a:schemeClr>
                  </a:glow>
                  <a:outerShdw dist="38100" dir="2700000" algn="tl" rotWithShape="0">
                    <a:prstClr val="black"/>
                  </a:outerShdw>
                </a:effectLst>
                <a:latin typeface="Arial Black" pitchFamily="34" charset="0"/>
              </a:rPr>
              <a:t>you have been called for this purpose</a:t>
            </a:r>
            <a:r>
              <a:rPr lang="en-US" sz="3200" dirty="0" smtClean="0">
                <a:ln>
                  <a:solidFill>
                    <a:sysClr val="windowText" lastClr="000000"/>
                  </a:solidFill>
                </a:ln>
                <a:solidFill>
                  <a:srgbClr val="FF0000"/>
                </a:solidFill>
                <a:effectLst>
                  <a:outerShdw dist="38100" dir="2700000" algn="tl" rotWithShape="0">
                    <a:prstClr val="black"/>
                  </a:outerShdw>
                </a:effectLst>
                <a:latin typeface="Arial Black" pitchFamily="34" charset="0"/>
              </a:rPr>
              <a:t>, since Christ also suffered for you, leaving you an example for you to follow in His steps…” </a:t>
            </a:r>
            <a:r>
              <a:rPr lang="en-US" sz="2400" dirty="0" smtClean="0">
                <a:ln>
                  <a:solidFill>
                    <a:sysClr val="windowText" lastClr="000000"/>
                  </a:solidFill>
                </a:ln>
                <a:solidFill>
                  <a:srgbClr val="FF0000"/>
                </a:solidFill>
                <a:effectLst>
                  <a:outerShdw dist="38100" dir="2700000" algn="tl" rotWithShape="0">
                    <a:prstClr val="black"/>
                  </a:outerShdw>
                </a:effectLst>
                <a:latin typeface="Arial Black" pitchFamily="34" charset="0"/>
              </a:rPr>
              <a:t>1 Peter 2:17-21 (NASB)</a:t>
            </a:r>
            <a:endParaRPr lang="en-US" sz="2800" dirty="0">
              <a:ln>
                <a:solidFill>
                  <a:sysClr val="windowText" lastClr="000000"/>
                </a:solidFill>
              </a:ln>
              <a:solidFill>
                <a:srgbClr val="FF0000"/>
              </a:solidFill>
              <a:effectLst>
                <a:outerShdw dist="38100" dir="2700000" algn="tl" rotWithShape="0">
                  <a:prstClr val="black"/>
                </a:outerShdw>
              </a:effectLst>
              <a:latin typeface="Arial Black"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cstate="print"/>
          <a:srcRect/>
          <a:stretch>
            <a:fillRect/>
          </a:stretch>
        </p:blipFill>
        <p:spPr bwMode="auto">
          <a:xfrm>
            <a:off x="1524000" y="5867400"/>
            <a:ext cx="7239000" cy="684870"/>
          </a:xfrm>
          <a:prstGeom prst="rect">
            <a:avLst/>
          </a:prstGeom>
          <a:ln>
            <a:noFill/>
          </a:ln>
          <a:effectLst>
            <a:outerShdw blurRad="292100" dist="139700" dir="2700000" algn="tl" rotWithShape="0">
              <a:srgbClr val="333333">
                <a:alpha val="65000"/>
              </a:srgbClr>
            </a:outerShdw>
          </a:effectLst>
        </p:spPr>
      </p:pic>
      <p:pic>
        <p:nvPicPr>
          <p:cNvPr id="2050" name="Picture 2"/>
          <p:cNvPicPr>
            <a:picLocks noChangeAspect="1" noChangeArrowheads="1"/>
          </p:cNvPicPr>
          <p:nvPr/>
        </p:nvPicPr>
        <p:blipFill>
          <a:blip r:embed="rId3" cstate="print"/>
          <a:srcRect/>
          <a:stretch>
            <a:fillRect/>
          </a:stretch>
        </p:blipFill>
        <p:spPr bwMode="auto">
          <a:xfrm>
            <a:off x="76200" y="5265287"/>
            <a:ext cx="2981325" cy="1440313"/>
          </a:xfrm>
          <a:prstGeom prst="rect">
            <a:avLst/>
          </a:prstGeom>
          <a:ln>
            <a:noFill/>
          </a:ln>
          <a:effectLst>
            <a:outerShdw blurRad="292100" dist="139700" dir="2700000" algn="tl" rotWithShape="0">
              <a:srgbClr val="333333">
                <a:alpha val="65000"/>
              </a:srgbClr>
            </a:outerShdw>
          </a:effectLst>
        </p:spPr>
      </p:pic>
      <p:sp>
        <p:nvSpPr>
          <p:cNvPr id="4" name="TextBox 3"/>
          <p:cNvSpPr txBox="1"/>
          <p:nvPr/>
        </p:nvSpPr>
        <p:spPr>
          <a:xfrm>
            <a:off x="2819400" y="5751493"/>
            <a:ext cx="6019800" cy="954107"/>
          </a:xfrm>
          <a:prstGeom prst="rect">
            <a:avLst/>
          </a:prstGeom>
          <a:noFill/>
        </p:spPr>
        <p:txBody>
          <a:bodyPr wrap="square" rtlCol="0">
            <a:spAutoFit/>
          </a:bodyPr>
          <a:lstStyle/>
          <a:p>
            <a:pPr algn="ctr"/>
            <a:r>
              <a:rPr lang="en-US" sz="2800" dirty="0" smtClean="0">
                <a:ln>
                  <a:solidFill>
                    <a:sysClr val="windowText" lastClr="000000"/>
                  </a:solidFill>
                </a:ln>
                <a:solidFill>
                  <a:srgbClr val="FF0000"/>
                </a:solidFill>
                <a:effectLst>
                  <a:outerShdw dist="38100" dir="2700000" algn="tl" rotWithShape="0">
                    <a:prstClr val="black"/>
                  </a:outerShdw>
                </a:effectLst>
                <a:latin typeface="Arial Black" pitchFamily="34" charset="0"/>
              </a:rPr>
              <a:t>THE ACCUSATIONS &amp; APOSTLE’S RESPONSE</a:t>
            </a:r>
            <a:endParaRPr lang="en-US" sz="2800" dirty="0">
              <a:ln>
                <a:solidFill>
                  <a:sysClr val="windowText" lastClr="000000"/>
                </a:solidFill>
              </a:ln>
              <a:solidFill>
                <a:srgbClr val="FF0000"/>
              </a:solidFill>
              <a:effectLst>
                <a:outerShdw dist="38100" dir="2700000" algn="tl" rotWithShape="0">
                  <a:prstClr val="black"/>
                </a:outerShdw>
              </a:effectLst>
              <a:latin typeface="Arial Black" pitchFamily="34" charset="0"/>
            </a:endParaRPr>
          </a:p>
        </p:txBody>
      </p:sp>
      <p:sp>
        <p:nvSpPr>
          <p:cNvPr id="5" name="TextBox 4"/>
          <p:cNvSpPr txBox="1"/>
          <p:nvPr/>
        </p:nvSpPr>
        <p:spPr>
          <a:xfrm>
            <a:off x="457200" y="304800"/>
            <a:ext cx="8382000" cy="2308324"/>
          </a:xfrm>
          <a:prstGeom prst="rect">
            <a:avLst/>
          </a:prstGeom>
          <a:noFill/>
        </p:spPr>
        <p:txBody>
          <a:bodyPr wrap="square" rtlCol="0">
            <a:spAutoFit/>
          </a:bodyPr>
          <a:lstStyle/>
          <a:p>
            <a:pPr>
              <a:buFont typeface="Wingdings" pitchFamily="2" charset="2"/>
              <a:buChar char="§"/>
            </a:pPr>
            <a:r>
              <a:rPr lang="en-US" sz="3600" dirty="0" smtClean="0">
                <a:latin typeface="Arial Black" pitchFamily="34" charset="0"/>
              </a:rPr>
              <a:t> ANNAS</a:t>
            </a:r>
          </a:p>
          <a:p>
            <a:pPr lvl="1">
              <a:buFont typeface="Wingdings" pitchFamily="2" charset="2"/>
              <a:buChar char="§"/>
            </a:pPr>
            <a:r>
              <a:rPr lang="en-US" sz="3600" dirty="0">
                <a:latin typeface="Arial Black" pitchFamily="34" charset="0"/>
              </a:rPr>
              <a:t> </a:t>
            </a:r>
            <a:r>
              <a:rPr lang="en-US" sz="3600" dirty="0" smtClean="0">
                <a:latin typeface="Arial Black" pitchFamily="34" charset="0"/>
              </a:rPr>
              <a:t>FATHER-IN-LAW OF 			CAIAPHAS</a:t>
            </a:r>
          </a:p>
          <a:p>
            <a:pPr lvl="1">
              <a:buFont typeface="Wingdings" pitchFamily="2" charset="2"/>
              <a:buChar char="§"/>
            </a:pPr>
            <a:r>
              <a:rPr lang="en-US" sz="3600" dirty="0" smtClean="0">
                <a:latin typeface="Arial Black" pitchFamily="34" charset="0"/>
              </a:rPr>
              <a:t> FORMER HIGH PRIEST </a:t>
            </a:r>
            <a:endParaRPr lang="en-US" sz="3600" dirty="0">
              <a:latin typeface="Arial Black" pitchFamily="34" charset="0"/>
            </a:endParaRPr>
          </a:p>
        </p:txBody>
      </p:sp>
      <p:sp>
        <p:nvSpPr>
          <p:cNvPr id="6" name="TextBox 5"/>
          <p:cNvSpPr txBox="1"/>
          <p:nvPr/>
        </p:nvSpPr>
        <p:spPr>
          <a:xfrm>
            <a:off x="457200" y="2568476"/>
            <a:ext cx="8382000" cy="2308324"/>
          </a:xfrm>
          <a:prstGeom prst="rect">
            <a:avLst/>
          </a:prstGeom>
          <a:noFill/>
        </p:spPr>
        <p:txBody>
          <a:bodyPr wrap="square" rtlCol="0">
            <a:spAutoFit/>
          </a:bodyPr>
          <a:lstStyle/>
          <a:p>
            <a:pPr>
              <a:buFont typeface="Wingdings" pitchFamily="2" charset="2"/>
              <a:buChar char="§"/>
            </a:pPr>
            <a:r>
              <a:rPr lang="en-US" sz="3600" dirty="0" smtClean="0">
                <a:latin typeface="Arial Black" pitchFamily="34" charset="0"/>
              </a:rPr>
              <a:t> CAIAPHAS</a:t>
            </a:r>
          </a:p>
          <a:p>
            <a:pPr lvl="1">
              <a:buFont typeface="Wingdings" pitchFamily="2" charset="2"/>
              <a:buChar char="§"/>
            </a:pPr>
            <a:r>
              <a:rPr lang="en-US" sz="3600" dirty="0" smtClean="0">
                <a:latin typeface="Arial Black" pitchFamily="34" charset="0"/>
              </a:rPr>
              <a:t> CURRENT HIGH PRIEST</a:t>
            </a:r>
          </a:p>
          <a:p>
            <a:pPr lvl="1">
              <a:buFont typeface="Wingdings" pitchFamily="2" charset="2"/>
              <a:buChar char="§"/>
            </a:pPr>
            <a:r>
              <a:rPr lang="en-US" sz="3600" dirty="0" smtClean="0">
                <a:latin typeface="Arial Black" pitchFamily="34" charset="0"/>
              </a:rPr>
              <a:t> DECLARED JESUS SHOULD 	DIE (JOHN 18:12-14)</a:t>
            </a:r>
            <a:endParaRPr lang="en-US" sz="3600" dirty="0">
              <a:latin typeface="Arial Black"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2000"/>
                                        <p:tgtEl>
                                          <p:spTgt spid="5">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fade">
                                      <p:cBhvr>
                                        <p:cTn id="13" dur="2000"/>
                                        <p:tgtEl>
                                          <p:spTgt spid="5">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fade">
                                      <p:cBhvr>
                                        <p:cTn id="18" dur="2000"/>
                                        <p:tgtEl>
                                          <p:spTgt spid="6">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xEl>
                                              <p:pRg st="1" end="1"/>
                                            </p:txEl>
                                          </p:spTgt>
                                        </p:tgtEl>
                                        <p:attrNameLst>
                                          <p:attrName>style.visibility</p:attrName>
                                        </p:attrNameLst>
                                      </p:cBhvr>
                                      <p:to>
                                        <p:strVal val="visible"/>
                                      </p:to>
                                    </p:set>
                                    <p:animEffect transition="in" filter="fade">
                                      <p:cBhvr>
                                        <p:cTn id="21" dur="2000"/>
                                        <p:tgtEl>
                                          <p:spTgt spid="6">
                                            <p:txEl>
                                              <p:pRg st="1" end="1"/>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
                                            <p:txEl>
                                              <p:pRg st="2" end="2"/>
                                            </p:txEl>
                                          </p:spTgt>
                                        </p:tgtEl>
                                        <p:attrNameLst>
                                          <p:attrName>style.visibility</p:attrName>
                                        </p:attrNameLst>
                                      </p:cBhvr>
                                      <p:to>
                                        <p:strVal val="visible"/>
                                      </p:to>
                                    </p:set>
                                    <p:animEffect transition="in" filter="fade">
                                      <p:cBhvr>
                                        <p:cTn id="24" dur="20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6" grpId="0" build="allAtOnce"/>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cstate="print"/>
          <a:srcRect/>
          <a:stretch>
            <a:fillRect/>
          </a:stretch>
        </p:blipFill>
        <p:spPr bwMode="auto">
          <a:xfrm>
            <a:off x="1524000" y="5867400"/>
            <a:ext cx="7239000" cy="684870"/>
          </a:xfrm>
          <a:prstGeom prst="rect">
            <a:avLst/>
          </a:prstGeom>
          <a:ln>
            <a:noFill/>
          </a:ln>
          <a:effectLst>
            <a:outerShdw blurRad="292100" dist="139700" dir="2700000" algn="tl" rotWithShape="0">
              <a:srgbClr val="333333">
                <a:alpha val="65000"/>
              </a:srgbClr>
            </a:outerShdw>
          </a:effectLst>
        </p:spPr>
      </p:pic>
      <p:pic>
        <p:nvPicPr>
          <p:cNvPr id="2050" name="Picture 2"/>
          <p:cNvPicPr>
            <a:picLocks noChangeAspect="1" noChangeArrowheads="1"/>
          </p:cNvPicPr>
          <p:nvPr/>
        </p:nvPicPr>
        <p:blipFill>
          <a:blip r:embed="rId3" cstate="print"/>
          <a:srcRect/>
          <a:stretch>
            <a:fillRect/>
          </a:stretch>
        </p:blipFill>
        <p:spPr bwMode="auto">
          <a:xfrm>
            <a:off x="76200" y="5265287"/>
            <a:ext cx="2981325" cy="1440313"/>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457200" y="304800"/>
            <a:ext cx="8382000" cy="2308324"/>
          </a:xfrm>
          <a:prstGeom prst="rect">
            <a:avLst/>
          </a:prstGeom>
          <a:noFill/>
        </p:spPr>
        <p:txBody>
          <a:bodyPr wrap="square" rtlCol="0">
            <a:spAutoFit/>
          </a:bodyPr>
          <a:lstStyle/>
          <a:p>
            <a:pPr>
              <a:buFont typeface="Wingdings" pitchFamily="2" charset="2"/>
              <a:buChar char="§"/>
            </a:pPr>
            <a:r>
              <a:rPr lang="en-US" sz="3600" dirty="0" smtClean="0">
                <a:latin typeface="Arial Black" pitchFamily="34" charset="0"/>
              </a:rPr>
              <a:t> CONSIDER THEIR ATTITUDE</a:t>
            </a:r>
          </a:p>
          <a:p>
            <a:pPr lvl="1">
              <a:buFont typeface="Wingdings" pitchFamily="2" charset="2"/>
              <a:buChar char="§"/>
            </a:pPr>
            <a:r>
              <a:rPr lang="en-US" sz="3600" dirty="0">
                <a:latin typeface="Arial Black" pitchFamily="34" charset="0"/>
              </a:rPr>
              <a:t> </a:t>
            </a:r>
            <a:r>
              <a:rPr lang="en-US" sz="3600" dirty="0" smtClean="0">
                <a:latin typeface="Arial Black" pitchFamily="34" charset="0"/>
              </a:rPr>
              <a:t>NO HOSTILITY OR HATE</a:t>
            </a:r>
          </a:p>
          <a:p>
            <a:pPr>
              <a:buFont typeface="Wingdings" pitchFamily="2" charset="2"/>
              <a:buChar char="§"/>
            </a:pPr>
            <a:r>
              <a:rPr lang="en-US" sz="3600" dirty="0">
                <a:latin typeface="Arial Black" pitchFamily="34" charset="0"/>
              </a:rPr>
              <a:t> </a:t>
            </a:r>
            <a:r>
              <a:rPr lang="en-US" sz="3600" dirty="0" smtClean="0">
                <a:latin typeface="Arial Black" pitchFamily="34" charset="0"/>
              </a:rPr>
              <a:t>CONSIDER THEIR ACTION</a:t>
            </a:r>
          </a:p>
          <a:p>
            <a:pPr lvl="1">
              <a:buFont typeface="Wingdings" pitchFamily="2" charset="2"/>
              <a:buChar char="§"/>
            </a:pPr>
            <a:r>
              <a:rPr lang="en-US" sz="3600" dirty="0">
                <a:latin typeface="Arial Black" pitchFamily="34" charset="0"/>
              </a:rPr>
              <a:t> </a:t>
            </a:r>
            <a:r>
              <a:rPr lang="en-US" sz="3600" dirty="0" smtClean="0">
                <a:latin typeface="Arial Black" pitchFamily="34" charset="0"/>
              </a:rPr>
              <a:t>THEY PREACHED SALVATION</a:t>
            </a:r>
            <a:endParaRPr lang="en-US" sz="3600" dirty="0">
              <a:latin typeface="Arial Black" pitchFamily="34" charset="0"/>
            </a:endParaRPr>
          </a:p>
        </p:txBody>
      </p:sp>
      <p:sp>
        <p:nvSpPr>
          <p:cNvPr id="6" name="TextBox 5"/>
          <p:cNvSpPr txBox="1"/>
          <p:nvPr/>
        </p:nvSpPr>
        <p:spPr>
          <a:xfrm>
            <a:off x="2819400" y="5751493"/>
            <a:ext cx="6019800" cy="954107"/>
          </a:xfrm>
          <a:prstGeom prst="rect">
            <a:avLst/>
          </a:prstGeom>
          <a:noFill/>
        </p:spPr>
        <p:txBody>
          <a:bodyPr wrap="square" rtlCol="0">
            <a:spAutoFit/>
          </a:bodyPr>
          <a:lstStyle/>
          <a:p>
            <a:pPr algn="ctr"/>
            <a:r>
              <a:rPr lang="en-US" sz="2800" dirty="0" smtClean="0">
                <a:ln>
                  <a:solidFill>
                    <a:sysClr val="windowText" lastClr="000000"/>
                  </a:solidFill>
                </a:ln>
                <a:solidFill>
                  <a:srgbClr val="FF0000"/>
                </a:solidFill>
                <a:effectLst>
                  <a:outerShdw dist="38100" dir="2700000" algn="tl" rotWithShape="0">
                    <a:prstClr val="black"/>
                  </a:outerShdw>
                </a:effectLst>
                <a:latin typeface="Arial Black" pitchFamily="34" charset="0"/>
              </a:rPr>
              <a:t>THE ACCUSATIONS &amp; APOSTLE’S RESPONSE</a:t>
            </a:r>
            <a:endParaRPr lang="en-US" sz="2800" dirty="0">
              <a:ln>
                <a:solidFill>
                  <a:sysClr val="windowText" lastClr="000000"/>
                </a:solidFill>
              </a:ln>
              <a:solidFill>
                <a:srgbClr val="FF0000"/>
              </a:solidFill>
              <a:effectLst>
                <a:outerShdw dist="38100" dir="2700000" algn="tl" rotWithShape="0">
                  <a:prstClr val="black"/>
                </a:outerShdw>
              </a:effectLst>
              <a:latin typeface="Arial Black"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2000"/>
                                        <p:tgtEl>
                                          <p:spTgt spid="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2000"/>
                                        <p:tgtEl>
                                          <p:spTgt spid="5">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xEl>
                                              <p:pRg st="3" end="3"/>
                                            </p:txEl>
                                          </p:spTgt>
                                        </p:tgtEl>
                                        <p:attrNameLst>
                                          <p:attrName>style.visibility</p:attrName>
                                        </p:attrNameLst>
                                      </p:cBhvr>
                                      <p:to>
                                        <p:strVal val="visible"/>
                                      </p:to>
                                    </p:set>
                                    <p:animEffect transition="in" filter="fade">
                                      <p:cBhvr>
                                        <p:cTn id="18" dur="20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471488" y="728663"/>
            <a:ext cx="8201025" cy="5400675"/>
          </a:xfrm>
          <a:prstGeom prst="rect">
            <a:avLst/>
          </a:prstGeom>
          <a:noFill/>
          <a:ln w="9525">
            <a:noFill/>
            <a:miter lim="800000"/>
            <a:headEnd/>
            <a:tailEnd/>
          </a:ln>
        </p:spPr>
      </p:pic>
      <p:sp>
        <p:nvSpPr>
          <p:cNvPr id="3" name="Rectangle 2"/>
          <p:cNvSpPr/>
          <p:nvPr/>
        </p:nvSpPr>
        <p:spPr>
          <a:xfrm>
            <a:off x="457200" y="685800"/>
            <a:ext cx="8229600" cy="5486400"/>
          </a:xfrm>
          <a:prstGeom prst="rect">
            <a:avLst/>
          </a:prstGeom>
          <a:solidFill>
            <a:schemeClr val="bg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609600" y="1228398"/>
            <a:ext cx="7924800" cy="4401205"/>
          </a:xfrm>
          <a:prstGeom prst="rect">
            <a:avLst/>
          </a:prstGeom>
          <a:noFill/>
        </p:spPr>
        <p:txBody>
          <a:bodyPr wrap="square" rtlCol="0">
            <a:spAutoFit/>
          </a:bodyPr>
          <a:lstStyle/>
          <a:p>
            <a:pPr algn="ctr"/>
            <a:r>
              <a:rPr lang="en-US" sz="4000" dirty="0" smtClean="0">
                <a:ln>
                  <a:solidFill>
                    <a:sysClr val="windowText" lastClr="000000"/>
                  </a:solidFill>
                </a:ln>
                <a:solidFill>
                  <a:srgbClr val="FF0000"/>
                </a:solidFill>
                <a:effectLst>
                  <a:outerShdw dist="38100" dir="2700000" algn="tl" rotWithShape="0">
                    <a:prstClr val="black"/>
                  </a:outerShdw>
                </a:effectLst>
                <a:latin typeface="Arial Black" pitchFamily="34" charset="0"/>
              </a:rPr>
              <a:t>“AND THERE IS SALVATION IN NO ONE ELSE; FOR THERE IS NO OTHER NAME UNDER HEAVEN THAT HAS BEEN GIVEN AMONG MEN BY WHICH WE MUST BE SAVED.”</a:t>
            </a:r>
            <a:endParaRPr lang="en-US" sz="4000" dirty="0">
              <a:ln>
                <a:solidFill>
                  <a:sysClr val="windowText" lastClr="000000"/>
                </a:solidFill>
              </a:ln>
              <a:solidFill>
                <a:srgbClr val="FF0000"/>
              </a:solidFill>
              <a:effectLst>
                <a:outerShdw dist="38100" dir="2700000" algn="tl" rotWithShape="0">
                  <a:prstClr val="black"/>
                </a:outerShdw>
              </a:effectLst>
              <a:latin typeface="Arial Black"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471488" y="728663"/>
            <a:ext cx="8201025" cy="5400675"/>
          </a:xfrm>
          <a:prstGeom prst="rect">
            <a:avLst/>
          </a:prstGeom>
          <a:noFill/>
          <a:ln w="9525">
            <a:noFill/>
            <a:miter lim="800000"/>
            <a:headEnd/>
            <a:tailEnd/>
          </a:ln>
        </p:spPr>
      </p:pic>
      <p:sp>
        <p:nvSpPr>
          <p:cNvPr id="3" name="Rectangle 2"/>
          <p:cNvSpPr/>
          <p:nvPr/>
        </p:nvSpPr>
        <p:spPr>
          <a:xfrm>
            <a:off x="457200" y="685800"/>
            <a:ext cx="8229600" cy="5486400"/>
          </a:xfrm>
          <a:prstGeom prst="rect">
            <a:avLst/>
          </a:prstGeom>
          <a:solidFill>
            <a:schemeClr val="bg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685800" y="1043732"/>
            <a:ext cx="7772400" cy="4770537"/>
          </a:xfrm>
          <a:prstGeom prst="rect">
            <a:avLst/>
          </a:prstGeom>
          <a:noFill/>
        </p:spPr>
        <p:txBody>
          <a:bodyPr wrap="square" rtlCol="0">
            <a:spAutoFit/>
          </a:bodyPr>
          <a:lstStyle/>
          <a:p>
            <a:pPr algn="ctr"/>
            <a:r>
              <a:rPr lang="en-US" sz="3800" dirty="0" smtClean="0">
                <a:ln>
                  <a:solidFill>
                    <a:sysClr val="windowText" lastClr="000000"/>
                  </a:solidFill>
                </a:ln>
                <a:solidFill>
                  <a:srgbClr val="FF0000"/>
                </a:solidFill>
                <a:effectLst>
                  <a:outerShdw dist="38100" dir="2700000" algn="tl" rotWithShape="0">
                    <a:prstClr val="black"/>
                  </a:outerShdw>
                </a:effectLst>
                <a:latin typeface="Arial Black" pitchFamily="34" charset="0"/>
              </a:rPr>
              <a:t>“WHETHER IT IS RIGHT IN THE SIGHT OF GOD TO GIVE HEED TO YOU RATHER THAN TO GOD, YOU BE THE JUDGE; FOR WE CANNOT STOP SPEAKING ABOUT WHAT WE HAVE SEEN AND HEARD.”</a:t>
            </a:r>
            <a:endParaRPr lang="en-US" sz="3800" dirty="0">
              <a:ln>
                <a:solidFill>
                  <a:sysClr val="windowText" lastClr="000000"/>
                </a:solidFill>
              </a:ln>
              <a:solidFill>
                <a:srgbClr val="FF0000"/>
              </a:solidFill>
              <a:effectLst>
                <a:outerShdw dist="38100" dir="2700000" algn="tl" rotWithShape="0">
                  <a:prstClr val="black"/>
                </a:outerShdw>
              </a:effectLst>
              <a:latin typeface="Arial Black"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52400" y="981965"/>
            <a:ext cx="8839200" cy="4894070"/>
          </a:xfrm>
          <a:prstGeom prst="rect">
            <a:avLst/>
          </a:prstGeom>
          <a:noFill/>
          <a:ln w="9525">
            <a:noFill/>
            <a:miter lim="800000"/>
            <a:headEnd/>
            <a:tailEnd/>
          </a:ln>
        </p:spPr>
      </p:pic>
      <p:sp>
        <p:nvSpPr>
          <p:cNvPr id="5" name="TextBox 4"/>
          <p:cNvSpPr txBox="1"/>
          <p:nvPr/>
        </p:nvSpPr>
        <p:spPr>
          <a:xfrm>
            <a:off x="1981200" y="1876961"/>
            <a:ext cx="6019800" cy="1323439"/>
          </a:xfrm>
          <a:prstGeom prst="rect">
            <a:avLst/>
          </a:prstGeom>
          <a:noFill/>
        </p:spPr>
        <p:txBody>
          <a:bodyPr wrap="square" rtlCol="0">
            <a:spAutoFit/>
          </a:bodyPr>
          <a:lstStyle/>
          <a:p>
            <a:pPr algn="ctr"/>
            <a:r>
              <a:rPr lang="en-US" sz="4000" dirty="0" smtClean="0">
                <a:ln>
                  <a:solidFill>
                    <a:sysClr val="windowText" lastClr="000000"/>
                  </a:solidFill>
                </a:ln>
                <a:solidFill>
                  <a:schemeClr val="bg1"/>
                </a:solidFill>
                <a:effectLst>
                  <a:outerShdw dist="38100" dir="2700000" algn="tl" rotWithShape="0">
                    <a:prstClr val="black"/>
                  </a:outerShdw>
                </a:effectLst>
                <a:latin typeface="Arial Black" pitchFamily="34" charset="0"/>
              </a:rPr>
              <a:t>WHOM SHALL WE HEED?</a:t>
            </a:r>
            <a:endParaRPr lang="en-US" sz="4000" dirty="0">
              <a:ln>
                <a:solidFill>
                  <a:sysClr val="windowText" lastClr="000000"/>
                </a:solidFill>
              </a:ln>
              <a:solidFill>
                <a:schemeClr val="bg1"/>
              </a:solidFill>
              <a:effectLst>
                <a:outerShdw dist="38100" dir="2700000" algn="tl" rotWithShape="0">
                  <a:prstClr val="black"/>
                </a:outerShdw>
              </a:effectLst>
              <a:latin typeface="Arial Black" pitchFamily="34" charset="0"/>
            </a:endParaRPr>
          </a:p>
        </p:txBody>
      </p:sp>
      <p:sp>
        <p:nvSpPr>
          <p:cNvPr id="6" name="TextBox 5"/>
          <p:cNvSpPr txBox="1"/>
          <p:nvPr/>
        </p:nvSpPr>
        <p:spPr>
          <a:xfrm>
            <a:off x="1981200" y="1657290"/>
            <a:ext cx="6019800" cy="400110"/>
          </a:xfrm>
          <a:prstGeom prst="rect">
            <a:avLst/>
          </a:prstGeom>
          <a:noFill/>
        </p:spPr>
        <p:txBody>
          <a:bodyPr wrap="square" rtlCol="0">
            <a:spAutoFit/>
          </a:bodyPr>
          <a:lstStyle/>
          <a:p>
            <a:pPr algn="ctr"/>
            <a:r>
              <a:rPr lang="en-US" sz="2000" dirty="0" smtClean="0">
                <a:ln>
                  <a:solidFill>
                    <a:sysClr val="windowText" lastClr="000000"/>
                  </a:solidFill>
                </a:ln>
                <a:solidFill>
                  <a:srgbClr val="FF0000"/>
                </a:solidFill>
                <a:effectLst>
                  <a:outerShdw dist="38100" dir="2700000" algn="tl" rotWithShape="0">
                    <a:prstClr val="black"/>
                  </a:outerShdw>
                </a:effectLst>
                <a:latin typeface="Arial Black" pitchFamily="34" charset="0"/>
              </a:rPr>
              <a:t>STANDING BEFORE THE COUNCIL:</a:t>
            </a:r>
            <a:endParaRPr lang="en-US" sz="2000" dirty="0">
              <a:ln>
                <a:solidFill>
                  <a:sysClr val="windowText" lastClr="000000"/>
                </a:solidFill>
              </a:ln>
              <a:solidFill>
                <a:srgbClr val="FF0000"/>
              </a:solidFill>
              <a:effectLst>
                <a:outerShdw dist="38100" dir="2700000" algn="tl" rotWithShape="0">
                  <a:prstClr val="black"/>
                </a:outerShdw>
              </a:effectLst>
              <a:latin typeface="Arial Black" pitchFamily="34" charset="0"/>
            </a:endParaRPr>
          </a:p>
        </p:txBody>
      </p:sp>
      <p:sp>
        <p:nvSpPr>
          <p:cNvPr id="7" name="TextBox 6"/>
          <p:cNvSpPr txBox="1"/>
          <p:nvPr/>
        </p:nvSpPr>
        <p:spPr>
          <a:xfrm>
            <a:off x="1981200" y="3028890"/>
            <a:ext cx="6019800" cy="400110"/>
          </a:xfrm>
          <a:prstGeom prst="rect">
            <a:avLst/>
          </a:prstGeom>
          <a:noFill/>
        </p:spPr>
        <p:txBody>
          <a:bodyPr wrap="square" rtlCol="0">
            <a:spAutoFit/>
          </a:bodyPr>
          <a:lstStyle/>
          <a:p>
            <a:pPr algn="ctr"/>
            <a:r>
              <a:rPr lang="en-US" sz="2000" dirty="0" smtClean="0">
                <a:ln>
                  <a:solidFill>
                    <a:sysClr val="windowText" lastClr="000000"/>
                  </a:solidFill>
                </a:ln>
                <a:solidFill>
                  <a:srgbClr val="FF0000"/>
                </a:solidFill>
                <a:effectLst>
                  <a:outerShdw dist="38100" dir="2700000" algn="tl" rotWithShape="0">
                    <a:prstClr val="black"/>
                  </a:outerShdw>
                </a:effectLst>
                <a:latin typeface="Arial Black" pitchFamily="34" charset="0"/>
              </a:rPr>
              <a:t>ACTS 4:1-22</a:t>
            </a:r>
            <a:endParaRPr lang="en-US" sz="2000" dirty="0">
              <a:ln>
                <a:solidFill>
                  <a:sysClr val="windowText" lastClr="000000"/>
                </a:solidFill>
              </a:ln>
              <a:solidFill>
                <a:srgbClr val="FF0000"/>
              </a:solidFill>
              <a:effectLst>
                <a:outerShdw dist="38100" dir="2700000" algn="tl" rotWithShape="0">
                  <a:prstClr val="black"/>
                </a:outerShdw>
              </a:effectLst>
              <a:latin typeface="Arial Black"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1177</TotalTime>
  <Words>386</Words>
  <Application>Microsoft Office PowerPoint</Application>
  <PresentationFormat>On-screen Show (4:3)</PresentationFormat>
  <Paragraphs>49</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vector>
  </TitlesOfParts>
  <Company>Southwest Generation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Administrator</cp:lastModifiedBy>
  <cp:revision>4</cp:revision>
  <dcterms:created xsi:type="dcterms:W3CDTF">2018-03-14T21:51:22Z</dcterms:created>
  <dcterms:modified xsi:type="dcterms:W3CDTF">2018-04-16T23:47:55Z</dcterms:modified>
</cp:coreProperties>
</file>