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9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0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2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3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4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5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6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17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2"/>
  </p:notesMasterIdLst>
  <p:handoutMasterIdLst>
    <p:handoutMasterId r:id="rId23"/>
  </p:handoutMasterIdLst>
  <p:sldIdLst>
    <p:sldId id="259" r:id="rId3"/>
    <p:sldId id="261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</p14:sldIdLst>
        </p14:section>
        <p14:section name="Topic 1" id="{6D9936A3-3945-4757-BC8B-B5C252D8E036}">
          <p14:sldIdLst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F75BC"/>
    <a:srgbClr val="0AA1C5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3977" autoAdjust="0"/>
  </p:normalViewPr>
  <p:slideViewPr>
    <p:cSldViewPr>
      <p:cViewPr varScale="1">
        <p:scale>
          <a:sx n="114" d="100"/>
          <a:sy n="114" d="100"/>
        </p:scale>
        <p:origin x="150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template can be used as a starter file for presenting training materials in a group setting.</a:t>
            </a:r>
          </a:p>
          <a:p>
            <a:endParaRPr lang="en-US" dirty="0"/>
          </a:p>
          <a:p>
            <a:pPr lvl="0"/>
            <a:r>
              <a:rPr lang="en-US" sz="1200" b="1" dirty="0"/>
              <a:t>Sections</a:t>
            </a:r>
            <a:endParaRPr lang="en-US" sz="1200" b="0" dirty="0"/>
          </a:p>
          <a:p>
            <a:pPr lvl="0"/>
            <a:r>
              <a:rPr lang="en-US" sz="1200" b="0" dirty="0"/>
              <a:t>Right-click on a slide to add sections.</a:t>
            </a:r>
            <a:r>
              <a:rPr lang="en-US" sz="1200" b="0" baseline="0" dirty="0"/>
              <a:t> Sections can help to organize your slides or facilitate collaboration between multiple authors.</a:t>
            </a:r>
            <a:endParaRPr lang="en-US" sz="1200" b="0" dirty="0"/>
          </a:p>
          <a:p>
            <a:pPr lvl="0"/>
            <a:endParaRPr lang="en-US" sz="1200" b="1" dirty="0"/>
          </a:p>
          <a:p>
            <a:pPr lvl="0"/>
            <a:r>
              <a:rPr lang="en-US" sz="1200" b="1" dirty="0"/>
              <a:t>Notes</a:t>
            </a:r>
          </a:p>
          <a:p>
            <a:pPr lvl="0"/>
            <a:r>
              <a:rPr lang="en-US" sz="1200" dirty="0"/>
              <a:t>Use the Notes section for delivery notes or to provide additional details for the audience.</a:t>
            </a:r>
            <a:r>
              <a:rPr lang="en-US" sz="1200" baseline="0" dirty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200" dirty="0"/>
              <a:t>Keep in mind the font size (important for accessibility, visibility, videotaping, and online production)</a:t>
            </a:r>
          </a:p>
          <a:p>
            <a:pPr lvl="0"/>
            <a:endParaRPr lang="en-US" sz="1200" dirty="0"/>
          </a:p>
          <a:p>
            <a:pPr lvl="0">
              <a:buFontTx/>
              <a:buNone/>
            </a:pPr>
            <a:r>
              <a:rPr lang="en-US" sz="1200" b="1" dirty="0"/>
              <a:t>Coordinated colors </a:t>
            </a:r>
          </a:p>
          <a:p>
            <a:pPr lvl="0">
              <a:buFontTx/>
              <a:buNone/>
            </a:pPr>
            <a:r>
              <a:rPr lang="en-US" sz="1200" dirty="0"/>
              <a:t>Pay particular attention to the graphs, charts, and text boxes.</a:t>
            </a:r>
            <a:r>
              <a:rPr lang="en-US" sz="1200" baseline="0" dirty="0"/>
              <a:t> </a:t>
            </a:r>
            <a:endParaRPr lang="en-US" sz="1200" dirty="0"/>
          </a:p>
          <a:p>
            <a:pPr lvl="0"/>
            <a:r>
              <a:rPr lang="en-US" sz="1200" dirty="0"/>
              <a:t>Consider that attendees will print in black and white or </a:t>
            </a:r>
            <a:r>
              <a:rPr lang="en-US" sz="1200" dirty="0" err="1"/>
              <a:t>grayscale</a:t>
            </a:r>
            <a:r>
              <a:rPr lang="en-US" sz="1200" dirty="0"/>
              <a:t>. Run a test print to make sure your colors work when printed in pure black and white and </a:t>
            </a:r>
            <a:r>
              <a:rPr lang="en-US" sz="1200" dirty="0" err="1"/>
              <a:t>grayscale</a:t>
            </a:r>
            <a:r>
              <a:rPr lang="en-US" sz="1200" dirty="0"/>
              <a:t>.</a:t>
            </a:r>
          </a:p>
          <a:p>
            <a:pPr lvl="0">
              <a:buFontTx/>
              <a:buNone/>
            </a:pPr>
            <a:endParaRPr lang="en-US" sz="1200" dirty="0"/>
          </a:p>
          <a:p>
            <a:pPr lvl="0">
              <a:buFontTx/>
              <a:buNone/>
            </a:pPr>
            <a:r>
              <a:rPr lang="en-US" sz="1200" b="1" dirty="0"/>
              <a:t>Graphics, tables, and graphs</a:t>
            </a:r>
          </a:p>
          <a:p>
            <a:pPr lvl="0"/>
            <a:r>
              <a:rPr lang="en-US" sz="1200" dirty="0"/>
              <a:t>Keep it simple: If possible, use consistent, non-distracting styles and colors.</a:t>
            </a:r>
          </a:p>
          <a:p>
            <a:pPr lvl="0"/>
            <a:r>
              <a:rPr lang="en-US" sz="1200" dirty="0"/>
              <a:t>Label all graphs and tables.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59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01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2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77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1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92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405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136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441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a section header for each of the topics, so there is a clear transition to the audience.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73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89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95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0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95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81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Give a brief overview of the presentation.</a:t>
            </a:r>
            <a:r>
              <a:rPr lang="en-US" baseline="0" dirty="0"/>
              <a:t> D</a:t>
            </a:r>
            <a:r>
              <a:rPr lang="en-US" dirty="0"/>
              <a:t>escribe the major focus of the presentation and why it is important.</a:t>
            </a:r>
          </a:p>
          <a:p>
            <a:pPr>
              <a:lnSpc>
                <a:spcPct val="80000"/>
              </a:lnSpc>
            </a:pPr>
            <a:r>
              <a:rPr lang="en-US" dirty="0"/>
              <a:t>Introduce each of the major topics.</a:t>
            </a:r>
          </a:p>
          <a:p>
            <a:r>
              <a:rPr lang="en-US" dirty="0"/>
              <a:t>To provide a road map for the audience, you</a:t>
            </a:r>
            <a:r>
              <a:rPr lang="en-US" baseline="0" dirty="0"/>
              <a:t> can </a:t>
            </a:r>
            <a:r>
              <a:rPr lang="en-US" dirty="0"/>
              <a:t>repeat this Overview slide throughout the presentation, highlighting the particular topic you will discuss next.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75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/>
              <a:t>Company Logo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Company Logo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11/20/2016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209800" y="1219200"/>
            <a:ext cx="6180224" cy="2819400"/>
          </a:xfrm>
        </p:spPr>
        <p:txBody>
          <a:bodyPr>
            <a:normAutofit/>
          </a:bodyPr>
          <a:lstStyle/>
          <a:p>
            <a:r>
              <a:rPr lang="en-US" dirty="0"/>
              <a:t>Studies in Ephesians </a:t>
            </a:r>
            <a:br>
              <a:rPr lang="en-US" dirty="0"/>
            </a:br>
            <a:r>
              <a:rPr lang="en-US" sz="6600" dirty="0"/>
              <a:t>As Christ Is Head of the Church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581400" y="4038600"/>
            <a:ext cx="5153528" cy="17526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Ephesians 5:22-33</a:t>
            </a: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/>
              <a:t>As we consider this section, keep in mind the relationship of a husband and wife as God intended it to be.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00350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Christ is the head of the church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23</a:t>
            </a:r>
            <a:r>
              <a:rPr lang="en-US" sz="4400" dirty="0"/>
              <a:t>)</a:t>
            </a:r>
          </a:p>
          <a:p>
            <a:r>
              <a:rPr lang="en-US" sz="4400" dirty="0"/>
              <a:t>Established early in this epistle 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1:22-23</a:t>
            </a:r>
            <a:r>
              <a:rPr lang="en-US" sz="4400" dirty="0"/>
              <a:t>)</a:t>
            </a:r>
            <a:br>
              <a:rPr lang="en-US" sz="4400" dirty="0"/>
            </a:br>
            <a:r>
              <a:rPr lang="en-US" sz="4400" dirty="0"/>
              <a:t>As head, He is ruler and has authority to determine what and how we do what we do.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83623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He is the Savior of the body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23</a:t>
            </a:r>
            <a:r>
              <a:rPr lang="en-US" sz="4400" dirty="0"/>
              <a:t>)</a:t>
            </a:r>
          </a:p>
          <a:p>
            <a:r>
              <a:rPr lang="en-US" sz="4400" dirty="0"/>
              <a:t>Savior – a deliverer, one who rescues another</a:t>
            </a:r>
            <a:br>
              <a:rPr lang="en-US" sz="4400" dirty="0"/>
            </a:b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1 Timothy 4:10, Titus 1:4, 2 Peter 3:18, cf. Eph. 5:25-27</a:t>
            </a:r>
            <a:endParaRPr 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37984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The church is subject to Him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24</a:t>
            </a:r>
            <a:r>
              <a:rPr lang="en-US" sz="4400" dirty="0"/>
              <a:t>)</a:t>
            </a:r>
          </a:p>
          <a:p>
            <a:r>
              <a:rPr lang="en-US" sz="4400" dirty="0"/>
              <a:t>As a wife is to be subject to her husband</a:t>
            </a:r>
          </a:p>
          <a:p>
            <a:r>
              <a:rPr lang="en-US" sz="4400" dirty="0"/>
              <a:t> Will we submit to His will in ALL things?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cf. Luke 6:46</a:t>
            </a:r>
            <a:endParaRPr lang="en-US" sz="4400" dirty="0"/>
          </a:p>
          <a:p>
            <a:r>
              <a:rPr lang="en-US" sz="4400" dirty="0"/>
              <a:t>How we behave toward one another as brethren indicates this subjection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8060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Christ loved the church and gave Himself for her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25-27</a:t>
            </a:r>
            <a:r>
              <a:rPr lang="en-US" sz="4400" dirty="0"/>
              <a:t>)</a:t>
            </a:r>
          </a:p>
          <a:p>
            <a:r>
              <a:rPr lang="en-US" sz="4400" dirty="0"/>
              <a:t>His headship is not one of ego or brutality.  It was love – to the point of sacrifice 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Romans 5:8-9, Galatians 2:20</a:t>
            </a:r>
          </a:p>
          <a:p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 Acts 20:28, </a:t>
            </a:r>
            <a:r>
              <a:rPr lang="en-US" sz="4400" dirty="0"/>
              <a:t>He purchased the church with His own blood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8697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That He might sanctify and cleanse her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25-27</a:t>
            </a:r>
            <a:r>
              <a:rPr lang="en-US" sz="4400" dirty="0"/>
              <a:t>)</a:t>
            </a:r>
          </a:p>
          <a:p>
            <a:r>
              <a:rPr lang="en-US" sz="4400" dirty="0"/>
              <a:t>Sanctify – to set apart, make holy.  We are special to Him! </a:t>
            </a:r>
            <a:br>
              <a:rPr lang="en-US" sz="4400" dirty="0"/>
            </a:br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Do we set ourselves apart for Him? church with His own blood</a:t>
            </a:r>
          </a:p>
          <a:p>
            <a:r>
              <a:rPr lang="en-US" sz="4400" dirty="0"/>
              <a:t> Cleanse – to wash, make clean.  </a:t>
            </a:r>
          </a:p>
          <a:p>
            <a:r>
              <a:rPr lang="en-US" sz="4400" dirty="0"/>
              <a:t>He has done what He can to make us special, to proudly present us as His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09473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That He might present her to Himself a glorious church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25-27</a:t>
            </a:r>
            <a:r>
              <a:rPr lang="en-US" sz="4400" dirty="0"/>
              <a:t>)</a:t>
            </a:r>
          </a:p>
          <a:p>
            <a:r>
              <a:rPr lang="en-US" sz="4400" dirty="0"/>
              <a:t>Glorious – with great beauty, splendor.</a:t>
            </a:r>
          </a:p>
          <a:p>
            <a:r>
              <a:rPr lang="en-US" sz="4400" dirty="0"/>
              <a:t>Not having spot or wrinkle – His “bride” is without defect before Him!</a:t>
            </a:r>
          </a:p>
          <a:p>
            <a:r>
              <a:rPr lang="en-US" sz="4400" dirty="0"/>
              <a:t>We are holy and without blemish – perfect!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4400" b="1" dirty="0">
                <a:solidFill>
                  <a:schemeClr val="accent3">
                    <a:lumMod val="50000"/>
                  </a:schemeClr>
                </a:solidFill>
              </a:rPr>
              <a:t>What are we doing to keep ourselves that way?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71117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We are members of His body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30</a:t>
            </a:r>
            <a:r>
              <a:rPr lang="en-US" sz="4400" dirty="0"/>
              <a:t>)</a:t>
            </a:r>
          </a:p>
          <a:p>
            <a:r>
              <a:rPr lang="en-US" sz="4400" dirty="0"/>
              <a:t>Are we?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Acts 2:47, 1 Corinthians 12:13</a:t>
            </a:r>
            <a:b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</a:b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Galatians 3:27-28</a:t>
            </a:r>
            <a:endParaRPr lang="en-US" sz="4400" dirty="0"/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Again, in context, a reminder to act like a loving, subjecting wife that belongs to Him </a:t>
            </a:r>
            <a:endParaRPr lang="en-US" sz="4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39448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Christ and His church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This is a great mystery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32</a:t>
            </a:r>
            <a:r>
              <a:rPr lang="en-US" sz="4400" dirty="0"/>
              <a:t>)</a:t>
            </a:r>
          </a:p>
          <a:p>
            <a:r>
              <a:rPr lang="en-US" sz="4400" dirty="0"/>
              <a:t>Something previously hidden, but now revealed.  Paul is primarily addressing the church.</a:t>
            </a:r>
            <a:r>
              <a:rPr lang="en-US" sz="4400" b="1" dirty="0">
                <a:solidFill>
                  <a:schemeClr val="accent3">
                    <a:lumMod val="50000"/>
                  </a:schemeClr>
                </a:solidFill>
              </a:rPr>
              <a:t>  </a:t>
            </a:r>
            <a:br>
              <a:rPr lang="en-US" sz="44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4400" b="1" dirty="0">
                <a:solidFill>
                  <a:schemeClr val="accent3">
                    <a:lumMod val="50000"/>
                  </a:schemeClr>
                </a:solidFill>
              </a:rPr>
              <a:t>He has concerns!</a:t>
            </a:r>
            <a:endParaRPr 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91344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438400"/>
            <a:ext cx="7010400" cy="1971675"/>
          </a:xfrm>
        </p:spPr>
        <p:txBody>
          <a:bodyPr>
            <a:noAutofit/>
          </a:bodyPr>
          <a:lstStyle/>
          <a:p>
            <a:r>
              <a:rPr lang="en-US" sz="5400" dirty="0"/>
              <a:t>Are we bringing glory to His body?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305800" cy="5867399"/>
          </a:xfrm>
        </p:spPr>
        <p:txBody>
          <a:bodyPr>
            <a:normAutofit/>
          </a:bodyPr>
          <a:lstStyle/>
          <a:p>
            <a:r>
              <a:rPr lang="en-US" sz="4400" dirty="0"/>
              <a:t>The home is the basic unit of society.  As goes the family, so goes society, AND the church!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 As we consider this section, keep in mind how the husband/wife relationship relates to Christ and His church</a:t>
            </a: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61060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Wives submit to your husbands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22</a:t>
            </a:r>
            <a:r>
              <a:rPr lang="en-US" sz="4400" dirty="0"/>
              <a:t>)</a:t>
            </a:r>
          </a:p>
          <a:p>
            <a:r>
              <a:rPr lang="en-US" sz="4400" dirty="0"/>
              <a:t> As to the Lord</a:t>
            </a:r>
          </a:p>
          <a:p>
            <a:r>
              <a:rPr lang="en-US" sz="4400" dirty="0"/>
              <a:t> Submit – to subordinate.  Wives are commanded to do this.   It should be voluntary, and not forced</a:t>
            </a:r>
          </a:p>
          <a:p>
            <a:r>
              <a:rPr lang="en-US" sz="4400" dirty="0"/>
              <a:t>Repeated in scripture –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Colossians 3:18, 1 Timothy 2:11-12, </a:t>
            </a:r>
            <a:b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</a:b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 1 Peter 3:1-6</a:t>
            </a:r>
          </a:p>
          <a:p>
            <a:r>
              <a:rPr lang="en-US" sz="4400" dirty="0"/>
              <a:t>Not about surrendering equality-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Galatians 3:27-28, 1 Cor. 11:11-12, 7:3-4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1073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The husband is the head of the wife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23</a:t>
            </a:r>
            <a:r>
              <a:rPr lang="en-US" sz="4400" dirty="0"/>
              <a:t>)</a:t>
            </a:r>
          </a:p>
          <a:p>
            <a:r>
              <a:rPr lang="en-US" sz="4400" dirty="0"/>
              <a:t> He is to lead – again this is willingly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5843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The wife is subject to their own husband in everything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24</a:t>
            </a:r>
            <a:r>
              <a:rPr lang="en-US" sz="4400" dirty="0"/>
              <a:t>)</a:t>
            </a:r>
          </a:p>
          <a:p>
            <a:r>
              <a:rPr lang="en-US" sz="4400" dirty="0"/>
              <a:t> As the church is subject to Christ</a:t>
            </a:r>
          </a:p>
          <a:p>
            <a:r>
              <a:rPr lang="en-US" sz="4400" dirty="0"/>
              <a:t> In everything</a:t>
            </a:r>
          </a:p>
          <a:p>
            <a:r>
              <a:rPr lang="en-US" sz="4400" dirty="0"/>
              <a:t>Except – 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Acts 4:19-20</a:t>
            </a:r>
          </a:p>
          <a:p>
            <a:r>
              <a:rPr lang="en-US" sz="4400" dirty="0"/>
              <a:t>God’s intent is that both the husband and wife fulfill their roles in a godly way.</a:t>
            </a:r>
          </a:p>
          <a:p>
            <a:r>
              <a:rPr lang="en-US" sz="4400" dirty="0"/>
              <a:t>Such a tragedy when either party fails in their role!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71401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Husbands, love your wives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25</a:t>
            </a:r>
            <a:r>
              <a:rPr lang="en-US" sz="4400" dirty="0"/>
              <a:t>)</a:t>
            </a:r>
          </a:p>
          <a:p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Colossians 3:19</a:t>
            </a:r>
          </a:p>
          <a:p>
            <a:r>
              <a:rPr lang="en-US" sz="4400" dirty="0"/>
              <a:t> While a good man loves his wife, he may be more hesitant to say it.  Hence the command! </a:t>
            </a:r>
            <a:br>
              <a:rPr lang="en-US" sz="4400" dirty="0"/>
            </a:br>
            <a:r>
              <a:rPr lang="en-US" sz="4400" dirty="0"/>
              <a:t>Say it and show it!</a:t>
            </a:r>
          </a:p>
          <a:p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1 Peter 3:7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95887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Husbands, love your wives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25, 28-29</a:t>
            </a:r>
            <a:r>
              <a:rPr lang="en-US" sz="4400" dirty="0"/>
              <a:t>)</a:t>
            </a:r>
          </a:p>
          <a:p>
            <a:r>
              <a:rPr lang="en-US" sz="4400" dirty="0"/>
              <a:t>How?</a:t>
            </a:r>
            <a:endParaRPr lang="en-US" sz="4400" b="1" dirty="0">
              <a:solidFill>
                <a:srgbClr val="0F75BC"/>
              </a:solidFill>
              <a:latin typeface="Bookman Old Style" panose="02050604050505020204" pitchFamily="18" charset="0"/>
            </a:endParaRPr>
          </a:p>
          <a:p>
            <a:r>
              <a:rPr lang="en-US" sz="4400" dirty="0"/>
              <a:t> As Christ loved the church</a:t>
            </a:r>
          </a:p>
          <a:p>
            <a:r>
              <a:rPr lang="en-US" sz="4400" dirty="0"/>
              <a:t> As your own body 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28-29</a:t>
            </a:r>
            <a:r>
              <a:rPr lang="en-US" sz="4400" dirty="0"/>
              <a:t>) – take care of yourselves</a:t>
            </a:r>
          </a:p>
          <a:p>
            <a:r>
              <a:rPr lang="en-US" sz="4400" dirty="0"/>
              <a:t> Nourishes and cherishes</a:t>
            </a:r>
          </a:p>
          <a:p>
            <a:r>
              <a:rPr lang="en-US" sz="4400" dirty="0"/>
              <a:t> More than physical provisions 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1 Timothy 5:8, 2 Corinthians 12:14), </a:t>
            </a:r>
            <a:r>
              <a:rPr lang="en-US" sz="4400" dirty="0"/>
              <a:t>also emotional, spiritual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NOTE: When he shows his love, she is willing to submit to him with love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77704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The two become one flesh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31</a:t>
            </a:r>
            <a:r>
              <a:rPr lang="en-US" sz="4400" dirty="0"/>
              <a:t>)</a:t>
            </a:r>
          </a:p>
          <a:p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Genesis 2:24</a:t>
            </a:r>
            <a:r>
              <a:rPr lang="en-US" sz="4400" dirty="0"/>
              <a:t> </a:t>
            </a:r>
          </a:p>
          <a:p>
            <a:r>
              <a:rPr lang="en-US" sz="4400" dirty="0"/>
              <a:t>The bond of a husband and wife should be closer than any other worldly relationship!</a:t>
            </a:r>
          </a:p>
          <a:p>
            <a:r>
              <a:rPr lang="en-US" sz="4400" dirty="0"/>
              <a:t>This is the husband and wife working together to make a marriage work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67100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70389" y="76200"/>
            <a:ext cx="8077200" cy="797168"/>
          </a:xfrm>
        </p:spPr>
        <p:txBody>
          <a:bodyPr>
            <a:normAutofit/>
          </a:bodyPr>
          <a:lstStyle/>
          <a:p>
            <a:r>
              <a:rPr lang="en-US" b="1" dirty="0"/>
              <a:t>Husbands and Wives (</a:t>
            </a:r>
            <a:r>
              <a:rPr lang="en-US" b="1" dirty="0">
                <a:solidFill>
                  <a:srgbClr val="0F75BC"/>
                </a:solidFill>
                <a:latin typeface="Bookman Old Style" panose="02050604050505020204" pitchFamily="18" charset="0"/>
                <a:ea typeface="+mn-ea"/>
                <a:cs typeface="+mn-cs"/>
              </a:rPr>
              <a:t>22-33</a:t>
            </a:r>
            <a:r>
              <a:rPr lang="en-US" b="1" dirty="0"/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14400"/>
            <a:ext cx="8534400" cy="586739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4">
                    <a:lumMod val="75000"/>
                  </a:schemeClr>
                </a:solidFill>
              </a:rPr>
              <a:t>Nevertheless, let each of you </a:t>
            </a:r>
            <a:r>
              <a:rPr lang="en-US" sz="4400" dirty="0"/>
              <a:t>(</a:t>
            </a:r>
            <a:r>
              <a:rPr lang="en-US" sz="4400" b="1" dirty="0">
                <a:solidFill>
                  <a:srgbClr val="0F75BC"/>
                </a:solidFill>
                <a:latin typeface="Bookman Old Style" panose="02050604050505020204" pitchFamily="18" charset="0"/>
              </a:rPr>
              <a:t>33</a:t>
            </a:r>
            <a:r>
              <a:rPr lang="en-US" sz="4400" dirty="0"/>
              <a:t>)</a:t>
            </a:r>
          </a:p>
          <a:p>
            <a:r>
              <a:rPr lang="en-US" sz="4400" dirty="0"/>
              <a:t>Summary, the husband should love his own wife</a:t>
            </a:r>
          </a:p>
          <a:p>
            <a:r>
              <a:rPr lang="en-US" sz="4400" dirty="0"/>
              <a:t>She is to respect (fear, reverence) her husband</a:t>
            </a:r>
          </a:p>
          <a:p>
            <a:r>
              <a:rPr lang="en-US" sz="4400" dirty="0">
                <a:solidFill>
                  <a:schemeClr val="accent3">
                    <a:lumMod val="50000"/>
                  </a:schemeClr>
                </a:solidFill>
              </a:rPr>
              <a:t>NOTE the exclusivity of this relationship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15815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BBC8FAA-EEEF-4048-9536-A7C4512102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0</TotalTime>
  <Words>1892</Words>
  <Application>Microsoft Office PowerPoint</Application>
  <PresentationFormat>On-screen Show (4:3)</PresentationFormat>
  <Paragraphs>168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Bookman Old Style</vt:lpstr>
      <vt:lpstr>Calibri</vt:lpstr>
      <vt:lpstr>Georgia</vt:lpstr>
      <vt:lpstr>Training</vt:lpstr>
      <vt:lpstr>Studies in Ephesians  As Christ Is Head of the Church</vt:lpstr>
      <vt:lpstr>Husbands and Wives (22-33)</vt:lpstr>
      <vt:lpstr>Husbands and Wives (22-33)</vt:lpstr>
      <vt:lpstr>Husbands and Wives (22-33)</vt:lpstr>
      <vt:lpstr>Husbands and Wives (22-33)</vt:lpstr>
      <vt:lpstr>Husbands and Wives (22-33)</vt:lpstr>
      <vt:lpstr>Husbands and Wives (22-33)</vt:lpstr>
      <vt:lpstr>Husbands and Wives (22-33)</vt:lpstr>
      <vt:lpstr>Husbands and Wives (22-33)</vt:lpstr>
      <vt:lpstr>Christ and His church (22-33)</vt:lpstr>
      <vt:lpstr>Christ and His church (22-33)</vt:lpstr>
      <vt:lpstr>Christ and His church (22-33)</vt:lpstr>
      <vt:lpstr>Christ and His church (22-33)</vt:lpstr>
      <vt:lpstr>Christ and His church (22-33)</vt:lpstr>
      <vt:lpstr>Christ and His church (22-33)</vt:lpstr>
      <vt:lpstr>Christ and His church (22-33)</vt:lpstr>
      <vt:lpstr>Christ and His church (22-33)</vt:lpstr>
      <vt:lpstr>Christ and His church (22-33)</vt:lpstr>
      <vt:lpstr>Are we bringing glory to His body?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2016-11-20T23:18:58Z</dcterms:created>
  <dcterms:modified xsi:type="dcterms:W3CDTF">2016-11-21T01:22:46Z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