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DEFD7"/>
    <a:srgbClr val="3A1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EEE3E-F4FE-48D4-82EA-A7A885382DF7}" v="3810" dt="2020-03-01T14:34:34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BA2EEE3E-F4FE-48D4-82EA-A7A885382DF7}"/>
    <pc:docChg chg="undo custSel addSld delSld modSld sldOrd">
      <pc:chgData name="Thomas Thornhill" userId="4b94b3c8d6c07379" providerId="LiveId" clId="{BA2EEE3E-F4FE-48D4-82EA-A7A885382DF7}" dt="2020-03-01T14:34:35.047" v="4244" actId="27636"/>
      <pc:docMkLst>
        <pc:docMk/>
      </pc:docMkLst>
      <pc:sldChg chg="addSp modSp ord modAnim">
        <pc:chgData name="Thomas Thornhill" userId="4b94b3c8d6c07379" providerId="LiveId" clId="{BA2EEE3E-F4FE-48D4-82EA-A7A885382DF7}" dt="2020-03-01T05:17:13.590" v="263" actId="6549"/>
        <pc:sldMkLst>
          <pc:docMk/>
          <pc:sldMk cId="3877253977" sldId="257"/>
        </pc:sldMkLst>
        <pc:spChg chg="add mod">
          <ac:chgData name="Thomas Thornhill" userId="4b94b3c8d6c07379" providerId="LiveId" clId="{BA2EEE3E-F4FE-48D4-82EA-A7A885382DF7}" dt="2020-03-01T04:18:48.276" v="59" actId="1076"/>
          <ac:spMkLst>
            <pc:docMk/>
            <pc:sldMk cId="3877253977" sldId="257"/>
            <ac:spMk id="2" creationId="{427400B1-F330-4526-A1DF-16518E72857E}"/>
          </ac:spMkLst>
        </pc:spChg>
        <pc:spChg chg="mod">
          <ac:chgData name="Thomas Thornhill" userId="4b94b3c8d6c07379" providerId="LiveId" clId="{BA2EEE3E-F4FE-48D4-82EA-A7A885382DF7}" dt="2020-03-01T05:17:13.590" v="263" actId="6549"/>
          <ac:spMkLst>
            <pc:docMk/>
            <pc:sldMk cId="3877253977" sldId="257"/>
            <ac:spMk id="6" creationId="{00000000-0000-0000-0000-000000000000}"/>
          </ac:spMkLst>
        </pc:spChg>
        <pc:spChg chg="mod">
          <ac:chgData name="Thomas Thornhill" userId="4b94b3c8d6c07379" providerId="LiveId" clId="{BA2EEE3E-F4FE-48D4-82EA-A7A885382DF7}" dt="2020-03-01T04:19:09.068" v="65" actId="121"/>
          <ac:spMkLst>
            <pc:docMk/>
            <pc:sldMk cId="3877253977" sldId="257"/>
            <ac:spMk id="7" creationId="{00000000-0000-0000-0000-000000000000}"/>
          </ac:spMkLst>
        </pc:spChg>
      </pc:sldChg>
      <pc:sldChg chg="modSp modAnim">
        <pc:chgData name="Thomas Thornhill" userId="4b94b3c8d6c07379" providerId="LiveId" clId="{BA2EEE3E-F4FE-48D4-82EA-A7A885382DF7}" dt="2020-03-01T06:45:06.358" v="4141" actId="20577"/>
        <pc:sldMkLst>
          <pc:docMk/>
          <pc:sldMk cId="1405483902" sldId="261"/>
        </pc:sldMkLst>
        <pc:spChg chg="mod">
          <ac:chgData name="Thomas Thornhill" userId="4b94b3c8d6c07379" providerId="LiveId" clId="{BA2EEE3E-F4FE-48D4-82EA-A7A885382DF7}" dt="2020-03-01T06:45:06.358" v="4141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del">
        <pc:chgData name="Thomas Thornhill" userId="4b94b3c8d6c07379" providerId="LiveId" clId="{BA2EEE3E-F4FE-48D4-82EA-A7A885382DF7}" dt="2020-03-01T06:44:55.178" v="4140" actId="47"/>
        <pc:sldMkLst>
          <pc:docMk/>
          <pc:sldMk cId="544258191" sldId="263"/>
        </pc:sldMkLst>
      </pc:sldChg>
      <pc:sldChg chg="modSp add modAnim">
        <pc:chgData name="Thomas Thornhill" userId="4b94b3c8d6c07379" providerId="LiveId" clId="{BA2EEE3E-F4FE-48D4-82EA-A7A885382DF7}" dt="2020-03-01T05:20:51.816" v="638" actId="20577"/>
        <pc:sldMkLst>
          <pc:docMk/>
          <pc:sldMk cId="683019659" sldId="264"/>
        </pc:sldMkLst>
        <pc:spChg chg="mod">
          <ac:chgData name="Thomas Thornhill" userId="4b94b3c8d6c07379" providerId="LiveId" clId="{BA2EEE3E-F4FE-48D4-82EA-A7A885382DF7}" dt="2020-03-01T05:20:51.816" v="638" actId="20577"/>
          <ac:spMkLst>
            <pc:docMk/>
            <pc:sldMk cId="683019659" sldId="264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BA2EEE3E-F4FE-48D4-82EA-A7A885382DF7}" dt="2020-03-01T05:26:54.694" v="914" actId="108"/>
        <pc:sldMkLst>
          <pc:docMk/>
          <pc:sldMk cId="4025119117" sldId="265"/>
        </pc:sldMkLst>
        <pc:spChg chg="mod">
          <ac:chgData name="Thomas Thornhill" userId="4b94b3c8d6c07379" providerId="LiveId" clId="{BA2EEE3E-F4FE-48D4-82EA-A7A885382DF7}" dt="2020-03-01T05:26:54.694" v="914" actId="108"/>
          <ac:spMkLst>
            <pc:docMk/>
            <pc:sldMk cId="4025119117" sldId="265"/>
            <ac:spMk id="6" creationId="{00000000-0000-0000-0000-000000000000}"/>
          </ac:spMkLst>
        </pc:spChg>
        <pc:spChg chg="mod">
          <ac:chgData name="Thomas Thornhill" userId="4b94b3c8d6c07379" providerId="LiveId" clId="{BA2EEE3E-F4FE-48D4-82EA-A7A885382DF7}" dt="2020-03-01T05:21:14.910" v="668" actId="6549"/>
          <ac:spMkLst>
            <pc:docMk/>
            <pc:sldMk cId="4025119117" sldId="26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A2EEE3E-F4FE-48D4-82EA-A7A885382DF7}" dt="2020-03-01T05:29:06.236" v="1229" actId="20577"/>
        <pc:sldMkLst>
          <pc:docMk/>
          <pc:sldMk cId="3097277019" sldId="266"/>
        </pc:sldMkLst>
        <pc:spChg chg="mod">
          <ac:chgData name="Thomas Thornhill" userId="4b94b3c8d6c07379" providerId="LiveId" clId="{BA2EEE3E-F4FE-48D4-82EA-A7A885382DF7}" dt="2020-03-01T05:29:06.236" v="1229" actId="20577"/>
          <ac:spMkLst>
            <pc:docMk/>
            <pc:sldMk cId="3097277019" sldId="266"/>
            <ac:spMk id="6" creationId="{00000000-0000-0000-0000-000000000000}"/>
          </ac:spMkLst>
        </pc:spChg>
      </pc:sldChg>
      <pc:sldChg chg="modSp add modTransition modAnim">
        <pc:chgData name="Thomas Thornhill" userId="4b94b3c8d6c07379" providerId="LiveId" clId="{BA2EEE3E-F4FE-48D4-82EA-A7A885382DF7}" dt="2020-03-01T14:34:35.047" v="4244" actId="27636"/>
        <pc:sldMkLst>
          <pc:docMk/>
          <pc:sldMk cId="3591200282" sldId="267"/>
        </pc:sldMkLst>
        <pc:spChg chg="mod">
          <ac:chgData name="Thomas Thornhill" userId="4b94b3c8d6c07379" providerId="LiveId" clId="{BA2EEE3E-F4FE-48D4-82EA-A7A885382DF7}" dt="2020-03-01T14:34:35.047" v="4244" actId="27636"/>
          <ac:spMkLst>
            <pc:docMk/>
            <pc:sldMk cId="3591200282" sldId="267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BA2EEE3E-F4FE-48D4-82EA-A7A885382DF7}" dt="2020-03-01T05:45:23.569" v="1741" actId="27636"/>
        <pc:sldMkLst>
          <pc:docMk/>
          <pc:sldMk cId="2304804050" sldId="268"/>
        </pc:sldMkLst>
        <pc:spChg chg="mod">
          <ac:chgData name="Thomas Thornhill" userId="4b94b3c8d6c07379" providerId="LiveId" clId="{BA2EEE3E-F4FE-48D4-82EA-A7A885382DF7}" dt="2020-03-01T05:45:23.569" v="1741" actId="27636"/>
          <ac:spMkLst>
            <pc:docMk/>
            <pc:sldMk cId="2304804050" sldId="268"/>
            <ac:spMk id="6" creationId="{00000000-0000-0000-0000-000000000000}"/>
          </ac:spMkLst>
        </pc:spChg>
        <pc:spChg chg="mod">
          <ac:chgData name="Thomas Thornhill" userId="4b94b3c8d6c07379" providerId="LiveId" clId="{BA2EEE3E-F4FE-48D4-82EA-A7A885382DF7}" dt="2020-03-01T05:41:21.483" v="1479" actId="20577"/>
          <ac:spMkLst>
            <pc:docMk/>
            <pc:sldMk cId="2304804050" sldId="26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A2EEE3E-F4FE-48D4-82EA-A7A885382DF7}" dt="2020-03-01T05:58:51.499" v="2041" actId="20577"/>
        <pc:sldMkLst>
          <pc:docMk/>
          <pc:sldMk cId="1291127197" sldId="269"/>
        </pc:sldMkLst>
        <pc:spChg chg="mod">
          <ac:chgData name="Thomas Thornhill" userId="4b94b3c8d6c07379" providerId="LiveId" clId="{BA2EEE3E-F4FE-48D4-82EA-A7A885382DF7}" dt="2020-03-01T05:58:51.499" v="2041" actId="20577"/>
          <ac:spMkLst>
            <pc:docMk/>
            <pc:sldMk cId="1291127197" sldId="269"/>
            <ac:spMk id="6" creationId="{00000000-0000-0000-0000-000000000000}"/>
          </ac:spMkLst>
        </pc:spChg>
        <pc:spChg chg="mod">
          <ac:chgData name="Thomas Thornhill" userId="4b94b3c8d6c07379" providerId="LiveId" clId="{BA2EEE3E-F4FE-48D4-82EA-A7A885382DF7}" dt="2020-03-01T05:45:59.942" v="1771" actId="20577"/>
          <ac:spMkLst>
            <pc:docMk/>
            <pc:sldMk cId="1291127197" sldId="26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A2EEE3E-F4FE-48D4-82EA-A7A885382DF7}" dt="2020-03-01T06:02:05.524" v="2260" actId="108"/>
        <pc:sldMkLst>
          <pc:docMk/>
          <pc:sldMk cId="4164094354" sldId="270"/>
        </pc:sldMkLst>
        <pc:spChg chg="mod">
          <ac:chgData name="Thomas Thornhill" userId="4b94b3c8d6c07379" providerId="LiveId" clId="{BA2EEE3E-F4FE-48D4-82EA-A7A885382DF7}" dt="2020-03-01T06:02:05.524" v="2260" actId="108"/>
          <ac:spMkLst>
            <pc:docMk/>
            <pc:sldMk cId="4164094354" sldId="270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BA2EEE3E-F4FE-48D4-82EA-A7A885382DF7}" dt="2020-03-01T06:04:47.145" v="2585" actId="207"/>
        <pc:sldMkLst>
          <pc:docMk/>
          <pc:sldMk cId="4209254212" sldId="271"/>
        </pc:sldMkLst>
        <pc:spChg chg="mod">
          <ac:chgData name="Thomas Thornhill" userId="4b94b3c8d6c07379" providerId="LiveId" clId="{BA2EEE3E-F4FE-48D4-82EA-A7A885382DF7}" dt="2020-03-01T06:04:47.145" v="2585" actId="207"/>
          <ac:spMkLst>
            <pc:docMk/>
            <pc:sldMk cId="4209254212" sldId="271"/>
            <ac:spMk id="6" creationId="{00000000-0000-0000-0000-000000000000}"/>
          </ac:spMkLst>
        </pc:spChg>
        <pc:spChg chg="mod">
          <ac:chgData name="Thomas Thornhill" userId="4b94b3c8d6c07379" providerId="LiveId" clId="{BA2EEE3E-F4FE-48D4-82EA-A7A885382DF7}" dt="2020-03-01T06:02:17.813" v="2274" actId="20577"/>
          <ac:spMkLst>
            <pc:docMk/>
            <pc:sldMk cId="4209254212" sldId="27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A2EEE3E-F4FE-48D4-82EA-A7A885382DF7}" dt="2020-03-01T06:18:30.382" v="2998" actId="207"/>
        <pc:sldMkLst>
          <pc:docMk/>
          <pc:sldMk cId="3383795980" sldId="272"/>
        </pc:sldMkLst>
        <pc:spChg chg="mod">
          <ac:chgData name="Thomas Thornhill" userId="4b94b3c8d6c07379" providerId="LiveId" clId="{BA2EEE3E-F4FE-48D4-82EA-A7A885382DF7}" dt="2020-03-01T06:18:30.382" v="2998" actId="207"/>
          <ac:spMkLst>
            <pc:docMk/>
            <pc:sldMk cId="3383795980" sldId="272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BA2EEE3E-F4FE-48D4-82EA-A7A885382DF7}" dt="2020-03-01T06:18:34.038" v="2999" actId="207"/>
        <pc:sldMkLst>
          <pc:docMk/>
          <pc:sldMk cId="3752420242" sldId="273"/>
        </pc:sldMkLst>
        <pc:spChg chg="mod">
          <ac:chgData name="Thomas Thornhill" userId="4b94b3c8d6c07379" providerId="LiveId" clId="{BA2EEE3E-F4FE-48D4-82EA-A7A885382DF7}" dt="2020-03-01T06:18:34.038" v="2999" actId="207"/>
          <ac:spMkLst>
            <pc:docMk/>
            <pc:sldMk cId="3752420242" sldId="273"/>
            <ac:spMk id="6" creationId="{00000000-0000-0000-0000-000000000000}"/>
          </ac:spMkLst>
        </pc:spChg>
      </pc:sldChg>
      <pc:sldChg chg="add del">
        <pc:chgData name="Thomas Thornhill" userId="4b94b3c8d6c07379" providerId="LiveId" clId="{BA2EEE3E-F4FE-48D4-82EA-A7A885382DF7}" dt="2020-03-01T06:15:37.467" v="2804" actId="47"/>
        <pc:sldMkLst>
          <pc:docMk/>
          <pc:sldMk cId="1496201764" sldId="274"/>
        </pc:sldMkLst>
      </pc:sldChg>
      <pc:sldChg chg="modSp add modAnim">
        <pc:chgData name="Thomas Thornhill" userId="4b94b3c8d6c07379" providerId="LiveId" clId="{BA2EEE3E-F4FE-48D4-82EA-A7A885382DF7}" dt="2020-03-01T06:22:11.643" v="3299" actId="27636"/>
        <pc:sldMkLst>
          <pc:docMk/>
          <pc:sldMk cId="1629634395" sldId="274"/>
        </pc:sldMkLst>
        <pc:spChg chg="mod">
          <ac:chgData name="Thomas Thornhill" userId="4b94b3c8d6c07379" providerId="LiveId" clId="{BA2EEE3E-F4FE-48D4-82EA-A7A885382DF7}" dt="2020-03-01T06:22:11.643" v="3299" actId="27636"/>
          <ac:spMkLst>
            <pc:docMk/>
            <pc:sldMk cId="1629634395" sldId="274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BA2EEE3E-F4FE-48D4-82EA-A7A885382DF7}" dt="2020-03-01T06:24:40.691" v="3446" actId="20577"/>
        <pc:sldMkLst>
          <pc:docMk/>
          <pc:sldMk cId="1597066851" sldId="275"/>
        </pc:sldMkLst>
        <pc:spChg chg="mod">
          <ac:chgData name="Thomas Thornhill" userId="4b94b3c8d6c07379" providerId="LiveId" clId="{BA2EEE3E-F4FE-48D4-82EA-A7A885382DF7}" dt="2020-03-01T06:24:40.691" v="3446" actId="20577"/>
          <ac:spMkLst>
            <pc:docMk/>
            <pc:sldMk cId="1597066851" sldId="275"/>
            <ac:spMk id="6" creationId="{00000000-0000-0000-0000-000000000000}"/>
          </ac:spMkLst>
        </pc:spChg>
      </pc:sldChg>
      <pc:sldChg chg="modSp add modAnim">
        <pc:chgData name="Thomas Thornhill" userId="4b94b3c8d6c07379" providerId="LiveId" clId="{BA2EEE3E-F4FE-48D4-82EA-A7A885382DF7}" dt="2020-03-01T06:34:20.786" v="3832" actId="20577"/>
        <pc:sldMkLst>
          <pc:docMk/>
          <pc:sldMk cId="4294503689" sldId="276"/>
        </pc:sldMkLst>
        <pc:spChg chg="mod">
          <ac:chgData name="Thomas Thornhill" userId="4b94b3c8d6c07379" providerId="LiveId" clId="{BA2EEE3E-F4FE-48D4-82EA-A7A885382DF7}" dt="2020-03-01T06:34:20.786" v="3832" actId="20577"/>
          <ac:spMkLst>
            <pc:docMk/>
            <pc:sldMk cId="4294503689" sldId="276"/>
            <ac:spMk id="6" creationId="{00000000-0000-0000-0000-000000000000}"/>
          </ac:spMkLst>
        </pc:spChg>
        <pc:spChg chg="mod">
          <ac:chgData name="Thomas Thornhill" userId="4b94b3c8d6c07379" providerId="LiveId" clId="{BA2EEE3E-F4FE-48D4-82EA-A7A885382DF7}" dt="2020-03-01T06:26:36.376" v="3470" actId="20577"/>
          <ac:spMkLst>
            <pc:docMk/>
            <pc:sldMk cId="4294503689" sldId="27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BA2EEE3E-F4FE-48D4-82EA-A7A885382DF7}" dt="2020-03-01T06:43:11.572" v="4089" actId="207"/>
        <pc:sldMkLst>
          <pc:docMk/>
          <pc:sldMk cId="3903203025" sldId="277"/>
        </pc:sldMkLst>
        <pc:spChg chg="mod">
          <ac:chgData name="Thomas Thornhill" userId="4b94b3c8d6c07379" providerId="LiveId" clId="{BA2EEE3E-F4FE-48D4-82EA-A7A885382DF7}" dt="2020-03-01T06:43:11.572" v="4089" actId="207"/>
          <ac:spMkLst>
            <pc:docMk/>
            <pc:sldMk cId="3903203025" sldId="277"/>
            <ac:spMk id="6" creationId="{00000000-0000-0000-0000-000000000000}"/>
          </ac:spMkLst>
        </pc:spChg>
        <pc:spChg chg="mod">
          <ac:chgData name="Thomas Thornhill" userId="4b94b3c8d6c07379" providerId="LiveId" clId="{BA2EEE3E-F4FE-48D4-82EA-A7A885382DF7}" dt="2020-03-01T06:34:40.974" v="3856" actId="5793"/>
          <ac:spMkLst>
            <pc:docMk/>
            <pc:sldMk cId="3903203025" sldId="27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46" y="4615437"/>
            <a:ext cx="2597000" cy="3448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9946" y="4615437"/>
            <a:ext cx="2597000" cy="3448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93282" y="1931830"/>
            <a:ext cx="6340850" cy="2534108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38213" y="375003"/>
            <a:ext cx="3269946" cy="13636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24502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96378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514275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A1D4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DEFD7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DEFD7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EFD7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EFD7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EFD7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0" y="6169029"/>
            <a:ext cx="4464186" cy="56024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First Principles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“All Scripture…”</a:t>
            </a:r>
            <a:br>
              <a:rPr lang="en-US" sz="5400" b="1" dirty="0"/>
            </a:br>
            <a:r>
              <a:rPr lang="en-US" sz="5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Timothy 3:16-17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674703"/>
            <a:ext cx="8788893" cy="5530788"/>
          </a:xfrm>
        </p:spPr>
        <p:txBody>
          <a:bodyPr anchor="t"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Profitable means useful or beneficial.  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must approach God’s word with the attitude that it is profitable to us.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does God expect us to understand His word, but also to apply it.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designed to make us better, and if applied universally to make all men better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Is profitable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4209254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674703"/>
            <a:ext cx="8788893" cy="5530788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Profitable for </a:t>
            </a: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doctrine</a:t>
            </a:r>
            <a:endParaRPr lang="en-US" sz="4000" b="1" dirty="0">
              <a:solidFill>
                <a:srgbClr val="FFFF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Instruction or teaching.  God’s word is designed for us to learn!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Timothy 2:15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Timothy 4:13, 16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is found 21 times in the NT, 15 of them in the letters to Timothy and Titus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Is profitable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3383795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674703"/>
            <a:ext cx="8788893" cy="5530788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Profitable for </a:t>
            </a: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reproof</a:t>
            </a:r>
            <a:endParaRPr lang="en-US" sz="4000" b="1" dirty="0">
              <a:solidFill>
                <a:srgbClr val="FFFF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Rebuke, conviction.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identifying of error to the point that one is convicted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Cf. Acts 2:37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Ephesians 5:11 -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expose them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Timothy 5:20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those sinning rebuke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Is profitable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37524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559292"/>
            <a:ext cx="8788893" cy="6019061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Profitable for </a:t>
            </a: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endParaRPr lang="en-US" sz="4000" b="1" dirty="0">
              <a:solidFill>
                <a:srgbClr val="FFFF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Getting us back on the right path.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When one’s error is identified there is need to instruct on how to correct it.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Timothy 4:2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“exhort” after rebuke.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word very adequately instructs us on how to deal with our sins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Is profitable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1629634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559292"/>
            <a:ext cx="8788893" cy="6019061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Profitable for </a:t>
            </a: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in righteousness</a:t>
            </a:r>
            <a:endParaRPr lang="en-US" sz="4000" b="1" dirty="0">
              <a:solidFill>
                <a:srgbClr val="FFFF99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Living right.  Being righteous with God.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5:6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Titus 2:11-14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live soberly and righteously…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Is profitable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1597066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816747"/>
            <a:ext cx="8788893" cy="5761606"/>
          </a:xfrm>
        </p:spPr>
        <p:txBody>
          <a:bodyPr anchor="t"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Complete – not lacking anything. 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KJV – “perfect”, NASB – “adequate”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Peter 1:3,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His divine power has given us all things that pertain to life and godliness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too many today believe God’s word is inadequate.  They seek to change it or discredit 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Peter 1:4-11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an example of how it is adequate or complete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It can make us complete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429450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816747"/>
            <a:ext cx="8788893" cy="576160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Complementing the previous phrase, when we are complete we are fully equipped to do what we need to do.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apply God’s word, we will be ready for </a:t>
            </a:r>
            <a:r>
              <a:rPr lang="en-US" sz="4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works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5:16, 2 Corinthians 9:8, Ephesians 2:10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Thoroughly equipped…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3903203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1532409"/>
            <a:ext cx="8211824" cy="431921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What has scripture done for you?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816747"/>
            <a:ext cx="8788893" cy="4824605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 has taken the time to reveal to us what we need to know about Him and His will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Corinthians 2:10-12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He expects us to understand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Ephesians 5:17, 3:3-4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It may be known…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816747"/>
            <a:ext cx="8788893" cy="4824605"/>
          </a:xfrm>
        </p:spPr>
        <p:txBody>
          <a:bodyPr anchor="t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had Timothy known?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he was likely taught was the Law of Moses – he was now seeing its fulfillment in Christ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John 5:39 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Jesus noted this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are no longer under the LOM – it was fulfilled in Christ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But the principles Paul mentions here would apply to us also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It may be known…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6830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816747"/>
            <a:ext cx="8788893" cy="4824605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Scripture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vs. 15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is from a Greek word (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γράμμα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gramma) meaning a written document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Writings were valuable and precious, but available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was a factor making the time ideal for the gospel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Galatians 4:4, Ephesians 1:9-10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The Scriptures are Holy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402511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816747"/>
            <a:ext cx="8788893" cy="5184558"/>
          </a:xfrm>
        </p:spPr>
        <p:txBody>
          <a:bodyPr anchor="t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Holy scriptures – sacred writings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Writings revered because they were attributed to God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Old Law was sacred to the Jews.  It was treated with great respect in translation and preservation, as well as when it was read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cf. Nehemiah 8:5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It is the word of God –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Thessalonians 2:13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The Scriptures are Holy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30972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816747"/>
            <a:ext cx="8788893" cy="5184558"/>
          </a:xfrm>
        </p:spPr>
        <p:txBody>
          <a:bodyPr anchor="t"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need to distinguish between what is holy and what is not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writings of men are NOT holy!   Men, including preachers, are fallible.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God’s word is perfect (complete and flawless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James 1:25, Psalm 19:7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Corinthians 4:6, Matthew 15:9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the doctrines of man make worshipping God vain (empty)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The Scriptures are Holy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359120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674703"/>
            <a:ext cx="8788893" cy="5530788"/>
          </a:xfrm>
        </p:spPr>
        <p:txBody>
          <a:bodyPr anchor="t"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Wise unto salvation –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1:16-17, Ephesians 1:13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Consider the OT – it leads us to Christ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Galatians 3:19, 24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John 5:39, 1 Peter 1:10-12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15:4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have confidence in the New Testament because of the Old Testament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Able to make you wise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2304804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674703"/>
            <a:ext cx="8788893" cy="5530788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Scripture here is another common Greek word (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γραφή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graphē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– means writings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All writings – clearly not everything ever written, but in context it is “all writings from God”.  This would include the LOM and the New Testament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All scripture inspired of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1291127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77553" y="674703"/>
            <a:ext cx="8788893" cy="5530788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Inspired (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θεόπνευστος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theopneustos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), lit. “God breathed”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That which is uttered as if it were God Himself speaking (</a:t>
            </a: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cf. 1 Peter 4:11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it is from God, it is truth (</a:t>
            </a:r>
            <a:r>
              <a:rPr lang="en-US" sz="3700" b="1" dirty="0">
                <a:solidFill>
                  <a:srgbClr val="FFC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John 17:17, cf. Galatians 1:6-9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9799" y="0"/>
            <a:ext cx="8945424" cy="816747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All scripture inspired of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0B1-F330-4526-A1DF-16518E72857E}"/>
              </a:ext>
            </a:extLst>
          </p:cNvPr>
          <p:cNvSpPr txBox="1"/>
          <p:nvPr/>
        </p:nvSpPr>
        <p:spPr>
          <a:xfrm>
            <a:off x="4421079" y="6119022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</a:rPr>
              <a:t>All Scripture…</a:t>
            </a:r>
          </a:p>
        </p:txBody>
      </p:sp>
    </p:spTree>
    <p:extLst>
      <p:ext uri="{BB962C8B-B14F-4D97-AF65-F5344CB8AC3E}">
        <p14:creationId xmlns:p14="http://schemas.microsoft.com/office/powerpoint/2010/main" val="416409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690</TotalTime>
  <Words>821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Georgia</vt:lpstr>
      <vt:lpstr>Default</vt:lpstr>
      <vt:lpstr>“All Scripture…” 2 Timothy 3:16-17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23</cp:revision>
  <dcterms:created xsi:type="dcterms:W3CDTF">2014-03-26T14:03:34Z</dcterms:created>
  <dcterms:modified xsi:type="dcterms:W3CDTF">2020-03-01T14:34:40Z</dcterms:modified>
</cp:coreProperties>
</file>