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5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C96975-CBE6-4DB8-8D61-88D42990951E}" v="3071" dt="2019-08-04T13:32:27.0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87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89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Thornhill" userId="4b94b3c8d6c07379" providerId="LiveId" clId="{45C96975-CBE6-4DB8-8D61-88D42990951E}"/>
    <pc:docChg chg="custSel addSld delSld modSld sldOrd modMainMaster">
      <pc:chgData name="Thomas Thornhill" userId="4b94b3c8d6c07379" providerId="LiveId" clId="{45C96975-CBE6-4DB8-8D61-88D42990951E}" dt="2019-08-04T13:32:27.060" v="3170" actId="20577"/>
      <pc:docMkLst>
        <pc:docMk/>
      </pc:docMkLst>
      <pc:sldChg chg="modSp modTransition modAnim">
        <pc:chgData name="Thomas Thornhill" userId="4b94b3c8d6c07379" providerId="LiveId" clId="{45C96975-CBE6-4DB8-8D61-88D42990951E}" dt="2019-08-04T05:45:24.471" v="3130"/>
        <pc:sldMkLst>
          <pc:docMk/>
          <pc:sldMk cId="3877253977" sldId="257"/>
        </pc:sldMkLst>
        <pc:spChg chg="mod">
          <ac:chgData name="Thomas Thornhill" userId="4b94b3c8d6c07379" providerId="LiveId" clId="{45C96975-CBE6-4DB8-8D61-88D42990951E}" dt="2019-08-04T05:45:10.316" v="3129" actId="113"/>
          <ac:spMkLst>
            <pc:docMk/>
            <pc:sldMk cId="3877253977" sldId="257"/>
            <ac:spMk id="6" creationId="{00000000-0000-0000-0000-000000000000}"/>
          </ac:spMkLst>
        </pc:spChg>
      </pc:sldChg>
      <pc:sldChg chg="modTransition">
        <pc:chgData name="Thomas Thornhill" userId="4b94b3c8d6c07379" providerId="LiveId" clId="{45C96975-CBE6-4DB8-8D61-88D42990951E}" dt="2019-08-04T05:05:25.118" v="222"/>
        <pc:sldMkLst>
          <pc:docMk/>
          <pc:sldMk cId="3893856719" sldId="258"/>
        </pc:sldMkLst>
      </pc:sldChg>
      <pc:sldChg chg="modSp modTransition modAnim">
        <pc:chgData name="Thomas Thornhill" userId="4b94b3c8d6c07379" providerId="LiveId" clId="{45C96975-CBE6-4DB8-8D61-88D42990951E}" dt="2019-08-04T05:05:25.118" v="222"/>
        <pc:sldMkLst>
          <pc:docMk/>
          <pc:sldMk cId="1405483902" sldId="261"/>
        </pc:sldMkLst>
        <pc:spChg chg="mod">
          <ac:chgData name="Thomas Thornhill" userId="4b94b3c8d6c07379" providerId="LiveId" clId="{45C96975-CBE6-4DB8-8D61-88D42990951E}" dt="2019-08-04T05:05:03.146" v="219" actId="1076"/>
          <ac:spMkLst>
            <pc:docMk/>
            <pc:sldMk cId="1405483902" sldId="261"/>
            <ac:spMk id="6" creationId="{00000000-0000-0000-0000-000000000000}"/>
          </ac:spMkLst>
        </pc:spChg>
        <pc:spChg chg="mod">
          <ac:chgData name="Thomas Thornhill" userId="4b94b3c8d6c07379" providerId="LiveId" clId="{45C96975-CBE6-4DB8-8D61-88D42990951E}" dt="2019-08-04T05:05:12.302" v="220" actId="14100"/>
          <ac:spMkLst>
            <pc:docMk/>
            <pc:sldMk cId="1405483902" sldId="261"/>
            <ac:spMk id="7" creationId="{00000000-0000-0000-0000-000000000000}"/>
          </ac:spMkLst>
        </pc:spChg>
      </pc:sldChg>
      <pc:sldChg chg="del modTransition">
        <pc:chgData name="Thomas Thornhill" userId="4b94b3c8d6c07379" providerId="LiveId" clId="{45C96975-CBE6-4DB8-8D61-88D42990951E}" dt="2019-08-04T05:45:28.099" v="3131" actId="2696"/>
        <pc:sldMkLst>
          <pc:docMk/>
          <pc:sldMk cId="544258191" sldId="263"/>
        </pc:sldMkLst>
      </pc:sldChg>
      <pc:sldChg chg="modSp add modAnim">
        <pc:chgData name="Thomas Thornhill" userId="4b94b3c8d6c07379" providerId="LiveId" clId="{45C96975-CBE6-4DB8-8D61-88D42990951E}" dt="2019-08-04T13:32:27.060" v="3170" actId="20577"/>
        <pc:sldMkLst>
          <pc:docMk/>
          <pc:sldMk cId="2572082990" sldId="264"/>
        </pc:sldMkLst>
        <pc:spChg chg="mod">
          <ac:chgData name="Thomas Thornhill" userId="4b94b3c8d6c07379" providerId="LiveId" clId="{45C96975-CBE6-4DB8-8D61-88D42990951E}" dt="2019-08-04T13:32:27.060" v="3170" actId="20577"/>
          <ac:spMkLst>
            <pc:docMk/>
            <pc:sldMk cId="2572082990" sldId="264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18:13.760" v="551" actId="6549"/>
        <pc:sldMkLst>
          <pc:docMk/>
          <pc:sldMk cId="1156500332" sldId="265"/>
        </pc:sldMkLst>
        <pc:spChg chg="mod">
          <ac:chgData name="Thomas Thornhill" userId="4b94b3c8d6c07379" providerId="LiveId" clId="{45C96975-CBE6-4DB8-8D61-88D42990951E}" dt="2019-08-04T05:18:13.760" v="551" actId="6549"/>
          <ac:spMkLst>
            <pc:docMk/>
            <pc:sldMk cId="1156500332" sldId="265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19:59.634" v="791" actId="20577"/>
        <pc:sldMkLst>
          <pc:docMk/>
          <pc:sldMk cId="3683285887" sldId="266"/>
        </pc:sldMkLst>
        <pc:spChg chg="mod">
          <ac:chgData name="Thomas Thornhill" userId="4b94b3c8d6c07379" providerId="LiveId" clId="{45C96975-CBE6-4DB8-8D61-88D42990951E}" dt="2019-08-04T05:19:59.634" v="791" actId="20577"/>
          <ac:spMkLst>
            <pc:docMk/>
            <pc:sldMk cId="3683285887" sldId="266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23:18.956" v="1051" actId="20577"/>
        <pc:sldMkLst>
          <pc:docMk/>
          <pc:sldMk cId="222106525" sldId="267"/>
        </pc:sldMkLst>
        <pc:spChg chg="mod">
          <ac:chgData name="Thomas Thornhill" userId="4b94b3c8d6c07379" providerId="LiveId" clId="{45C96975-CBE6-4DB8-8D61-88D42990951E}" dt="2019-08-04T05:23:18.956" v="1051" actId="20577"/>
          <ac:spMkLst>
            <pc:docMk/>
            <pc:sldMk cId="222106525" sldId="267"/>
            <ac:spMk id="7" creationId="{00000000-0000-0000-0000-000000000000}"/>
          </ac:spMkLst>
        </pc:spChg>
      </pc:sldChg>
      <pc:sldChg chg="modSp add">
        <pc:chgData name="Thomas Thornhill" userId="4b94b3c8d6c07379" providerId="LiveId" clId="{45C96975-CBE6-4DB8-8D61-88D42990951E}" dt="2019-08-04T05:26:17.523" v="1273" actId="20577"/>
        <pc:sldMkLst>
          <pc:docMk/>
          <pc:sldMk cId="2987757014" sldId="268"/>
        </pc:sldMkLst>
        <pc:spChg chg="mod">
          <ac:chgData name="Thomas Thornhill" userId="4b94b3c8d6c07379" providerId="LiveId" clId="{45C96975-CBE6-4DB8-8D61-88D42990951E}" dt="2019-08-04T05:26:17.523" v="1273" actId="20577"/>
          <ac:spMkLst>
            <pc:docMk/>
            <pc:sldMk cId="2987757014" sldId="268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28:38.400" v="1505" actId="20577"/>
        <pc:sldMkLst>
          <pc:docMk/>
          <pc:sldMk cId="213684003" sldId="269"/>
        </pc:sldMkLst>
        <pc:spChg chg="mod">
          <ac:chgData name="Thomas Thornhill" userId="4b94b3c8d6c07379" providerId="LiveId" clId="{45C96975-CBE6-4DB8-8D61-88D42990951E}" dt="2019-08-04T05:28:38.400" v="1505" actId="20577"/>
          <ac:spMkLst>
            <pc:docMk/>
            <pc:sldMk cId="213684003" sldId="269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31:07.338" v="1649" actId="6549"/>
        <pc:sldMkLst>
          <pc:docMk/>
          <pc:sldMk cId="651176936" sldId="270"/>
        </pc:sldMkLst>
        <pc:spChg chg="mod">
          <ac:chgData name="Thomas Thornhill" userId="4b94b3c8d6c07379" providerId="LiveId" clId="{45C96975-CBE6-4DB8-8D61-88D42990951E}" dt="2019-08-04T05:31:07.338" v="1649" actId="6549"/>
          <ac:spMkLst>
            <pc:docMk/>
            <pc:sldMk cId="651176936" sldId="270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33:27.189" v="1873" actId="108"/>
        <pc:sldMkLst>
          <pc:docMk/>
          <pc:sldMk cId="2240939018" sldId="271"/>
        </pc:sldMkLst>
        <pc:spChg chg="mod">
          <ac:chgData name="Thomas Thornhill" userId="4b94b3c8d6c07379" providerId="LiveId" clId="{45C96975-CBE6-4DB8-8D61-88D42990951E}" dt="2019-08-04T05:33:27.189" v="1873" actId="108"/>
          <ac:spMkLst>
            <pc:docMk/>
            <pc:sldMk cId="2240939018" sldId="271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35:44.249" v="2053" actId="1076"/>
        <pc:sldMkLst>
          <pc:docMk/>
          <pc:sldMk cId="716831408" sldId="272"/>
        </pc:sldMkLst>
        <pc:spChg chg="mod">
          <ac:chgData name="Thomas Thornhill" userId="4b94b3c8d6c07379" providerId="LiveId" clId="{45C96975-CBE6-4DB8-8D61-88D42990951E}" dt="2019-08-04T05:35:44.249" v="2053" actId="1076"/>
          <ac:spMkLst>
            <pc:docMk/>
            <pc:sldMk cId="716831408" sldId="272"/>
            <ac:spMk id="7" creationId="{00000000-0000-0000-0000-000000000000}"/>
          </ac:spMkLst>
        </pc:spChg>
      </pc:sldChg>
      <pc:sldChg chg="modSp add ord modAnim">
        <pc:chgData name="Thomas Thornhill" userId="4b94b3c8d6c07379" providerId="LiveId" clId="{45C96975-CBE6-4DB8-8D61-88D42990951E}" dt="2019-08-04T05:38:03.813" v="2287" actId="20577"/>
        <pc:sldMkLst>
          <pc:docMk/>
          <pc:sldMk cId="388261711" sldId="273"/>
        </pc:sldMkLst>
        <pc:spChg chg="mod">
          <ac:chgData name="Thomas Thornhill" userId="4b94b3c8d6c07379" providerId="LiveId" clId="{45C96975-CBE6-4DB8-8D61-88D42990951E}" dt="2019-08-04T05:38:03.813" v="2287" actId="20577"/>
          <ac:spMkLst>
            <pc:docMk/>
            <pc:sldMk cId="388261711" sldId="273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39:44.628" v="2448" actId="313"/>
        <pc:sldMkLst>
          <pc:docMk/>
          <pc:sldMk cId="1941189840" sldId="274"/>
        </pc:sldMkLst>
        <pc:spChg chg="mod">
          <ac:chgData name="Thomas Thornhill" userId="4b94b3c8d6c07379" providerId="LiveId" clId="{45C96975-CBE6-4DB8-8D61-88D42990951E}" dt="2019-08-04T05:39:44.628" v="2448" actId="313"/>
          <ac:spMkLst>
            <pc:docMk/>
            <pc:sldMk cId="1941189840" sldId="274"/>
            <ac:spMk id="7" creationId="{00000000-0000-0000-0000-000000000000}"/>
          </ac:spMkLst>
        </pc:spChg>
      </pc:sldChg>
      <pc:sldChg chg="add del">
        <pc:chgData name="Thomas Thornhill" userId="4b94b3c8d6c07379" providerId="LiveId" clId="{45C96975-CBE6-4DB8-8D61-88D42990951E}" dt="2019-08-04T05:36:20.266" v="2056" actId="2696"/>
        <pc:sldMkLst>
          <pc:docMk/>
          <pc:sldMk cId="3424482137" sldId="274"/>
        </pc:sldMkLst>
      </pc:sldChg>
      <pc:sldChg chg="modSp add modAnim">
        <pc:chgData name="Thomas Thornhill" userId="4b94b3c8d6c07379" providerId="LiveId" clId="{45C96975-CBE6-4DB8-8D61-88D42990951E}" dt="2019-08-04T05:41:23.665" v="2672" actId="20577"/>
        <pc:sldMkLst>
          <pc:docMk/>
          <pc:sldMk cId="662151342" sldId="275"/>
        </pc:sldMkLst>
        <pc:spChg chg="mod">
          <ac:chgData name="Thomas Thornhill" userId="4b94b3c8d6c07379" providerId="LiveId" clId="{45C96975-CBE6-4DB8-8D61-88D42990951E}" dt="2019-08-04T05:41:23.665" v="2672" actId="20577"/>
          <ac:spMkLst>
            <pc:docMk/>
            <pc:sldMk cId="662151342" sldId="275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42:29.100" v="2784" actId="20577"/>
        <pc:sldMkLst>
          <pc:docMk/>
          <pc:sldMk cId="3157450336" sldId="276"/>
        </pc:sldMkLst>
        <pc:spChg chg="mod">
          <ac:chgData name="Thomas Thornhill" userId="4b94b3c8d6c07379" providerId="LiveId" clId="{45C96975-CBE6-4DB8-8D61-88D42990951E}" dt="2019-08-04T05:42:29.100" v="2784" actId="20577"/>
          <ac:spMkLst>
            <pc:docMk/>
            <pc:sldMk cId="3157450336" sldId="276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43:56.580" v="2995" actId="108"/>
        <pc:sldMkLst>
          <pc:docMk/>
          <pc:sldMk cId="2254174980" sldId="277"/>
        </pc:sldMkLst>
        <pc:spChg chg="mod">
          <ac:chgData name="Thomas Thornhill" userId="4b94b3c8d6c07379" providerId="LiveId" clId="{45C96975-CBE6-4DB8-8D61-88D42990951E}" dt="2019-08-04T05:43:56.580" v="2995" actId="108"/>
          <ac:spMkLst>
            <pc:docMk/>
            <pc:sldMk cId="2254174980" sldId="277"/>
            <ac:spMk id="7" creationId="{00000000-0000-0000-0000-000000000000}"/>
          </ac:spMkLst>
        </pc:spChg>
      </pc:sldChg>
      <pc:sldChg chg="modSp add modAnim">
        <pc:chgData name="Thomas Thornhill" userId="4b94b3c8d6c07379" providerId="LiveId" clId="{45C96975-CBE6-4DB8-8D61-88D42990951E}" dt="2019-08-04T05:44:35.980" v="3062" actId="6549"/>
        <pc:sldMkLst>
          <pc:docMk/>
          <pc:sldMk cId="2863148645" sldId="278"/>
        </pc:sldMkLst>
        <pc:spChg chg="mod">
          <ac:chgData name="Thomas Thornhill" userId="4b94b3c8d6c07379" providerId="LiveId" clId="{45C96975-CBE6-4DB8-8D61-88D42990951E}" dt="2019-08-04T05:44:35.980" v="3062" actId="6549"/>
          <ac:spMkLst>
            <pc:docMk/>
            <pc:sldMk cId="2863148645" sldId="278"/>
            <ac:spMk id="7" creationId="{00000000-0000-0000-0000-000000000000}"/>
          </ac:spMkLst>
        </pc:spChg>
      </pc:sldChg>
      <pc:sldMasterChg chg="modTransition modSldLayout">
        <pc:chgData name="Thomas Thornhill" userId="4b94b3c8d6c07379" providerId="LiveId" clId="{45C96975-CBE6-4DB8-8D61-88D42990951E}" dt="2019-08-04T05:05:25.118" v="222"/>
        <pc:sldMasterMkLst>
          <pc:docMk/>
          <pc:sldMasterMk cId="2557711237" sldId="2147483648"/>
        </pc:sldMasterMkLst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2702019936" sldId="2147483649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4063350974" sldId="2147483650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3366272544" sldId="2147483651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1941050793" sldId="2147483652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1018787925" sldId="2147483654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3343601306" sldId="2147483655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3630400696" sldId="2147483656"/>
          </pc:sldLayoutMkLst>
        </pc:sldLayoutChg>
        <pc:sldLayoutChg chg="modTransition">
          <pc:chgData name="Thomas Thornhill" userId="4b94b3c8d6c07379" providerId="LiveId" clId="{45C96975-CBE6-4DB8-8D61-88D42990951E}" dt="2019-08-04T05:05:25.118" v="222"/>
          <pc:sldLayoutMkLst>
            <pc:docMk/>
            <pc:sldMasterMk cId="2557711237" sldId="2147483648"/>
            <pc:sldLayoutMk cId="3822514673" sldId="2147483657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5000780" y="4441246"/>
            <a:ext cx="3127221" cy="520700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dirty="0"/>
              <a:t>Add Your Subtitle</a:t>
            </a:r>
          </a:p>
        </p:txBody>
      </p:sp>
    </p:spTree>
    <p:extLst>
      <p:ext uri="{BB962C8B-B14F-4D97-AF65-F5344CB8AC3E}">
        <p14:creationId xmlns:p14="http://schemas.microsoft.com/office/powerpoint/2010/main" val="101878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5000780" y="4441246"/>
            <a:ext cx="3127221" cy="520700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dirty="0"/>
              <a:t>Add Your Subtitle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925626" y="2004907"/>
            <a:ext cx="5202374" cy="2086187"/>
          </a:xfrm>
        </p:spPr>
        <p:txBody>
          <a:bodyPr/>
          <a:lstStyle/>
          <a:p>
            <a:r>
              <a:rPr lang="en-US" dirty="0"/>
              <a:t>Add Your Title</a:t>
            </a:r>
          </a:p>
        </p:txBody>
      </p:sp>
    </p:spTree>
    <p:extLst>
      <p:ext uri="{BB962C8B-B14F-4D97-AF65-F5344CB8AC3E}">
        <p14:creationId xmlns:p14="http://schemas.microsoft.com/office/powerpoint/2010/main" val="336627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44793" y="335764"/>
            <a:ext cx="8563927" cy="4597233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94105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44793" y="335764"/>
            <a:ext cx="8563927" cy="4597233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040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1099945" y="5039360"/>
            <a:ext cx="2608116" cy="1083249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 dirty="0"/>
              <a:t>Add Your Title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244793" y="335764"/>
            <a:ext cx="8563927" cy="4597233"/>
          </a:xfrm>
        </p:spPr>
        <p:txBody>
          <a:bodyPr anchor="ctr"/>
          <a:lstStyle>
            <a:lvl1pPr algn="ctr">
              <a:defRPr baseline="0"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4360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rip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26737" y="561830"/>
            <a:ext cx="8160063" cy="4486813"/>
          </a:xfrm>
        </p:spPr>
        <p:txBody>
          <a:bodyPr anchor="ctr"/>
          <a:lstStyle>
            <a:lvl1pPr marL="0" indent="0">
              <a:buFont typeface="Arial"/>
              <a:buNone/>
              <a:defRPr/>
            </a:lvl1pPr>
            <a:lvl2pPr marL="457200" indent="0">
              <a:buNone/>
              <a:defRPr/>
            </a:lvl2pPr>
            <a:lvl3pPr marL="914400" indent="0">
              <a:buFont typeface="Arial"/>
              <a:buNone/>
              <a:defRPr/>
            </a:lvl3pPr>
            <a:lvl4pPr marL="1371600" indent="0">
              <a:buFont typeface="Arial"/>
              <a:buNone/>
              <a:defRPr/>
            </a:lvl4pPr>
            <a:lvl5pPr marL="1828800" indent="0">
              <a:buFont typeface="Arial"/>
              <a:buNone/>
              <a:defRPr/>
            </a:lvl5pPr>
          </a:lstStyle>
          <a:p>
            <a:pPr lvl="0"/>
            <a:r>
              <a:rPr lang="en-US" dirty="0"/>
              <a:t>Add Your Scripture Here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527050" y="5361518"/>
            <a:ext cx="8159750" cy="990253"/>
          </a:xfrm>
        </p:spPr>
        <p:txBody>
          <a:bodyPr>
            <a:normAutofit/>
          </a:bodyPr>
          <a:lstStyle>
            <a:lvl1pPr>
              <a:defRPr sz="1400" baseline="0"/>
            </a:lvl1pPr>
          </a:lstStyle>
          <a:p>
            <a:pPr lvl="0"/>
            <a:r>
              <a:rPr lang="en-US" dirty="0"/>
              <a:t>Add Verse Here</a:t>
            </a:r>
          </a:p>
        </p:txBody>
      </p:sp>
    </p:spTree>
    <p:extLst>
      <p:ext uri="{BB962C8B-B14F-4D97-AF65-F5344CB8AC3E}">
        <p14:creationId xmlns:p14="http://schemas.microsoft.com/office/powerpoint/2010/main" val="406335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26737" y="561829"/>
            <a:ext cx="8160063" cy="5805547"/>
          </a:xfrm>
        </p:spPr>
        <p:txBody>
          <a:bodyPr anchor="ctr"/>
          <a:lstStyle>
            <a:lvl1pPr marL="0" indent="0">
              <a:buFont typeface="Arial"/>
              <a:buNone/>
              <a:defRPr/>
            </a:lvl1pPr>
            <a:lvl2pPr marL="457200" indent="0">
              <a:buNone/>
              <a:defRPr/>
            </a:lvl2pPr>
            <a:lvl3pPr marL="914400" indent="0">
              <a:buFont typeface="Arial"/>
              <a:buNone/>
              <a:defRPr/>
            </a:lvl3pPr>
            <a:lvl4pPr marL="1371600" indent="0">
              <a:buFont typeface="Arial"/>
              <a:buNone/>
              <a:defRPr/>
            </a:lvl4pPr>
            <a:lvl5pPr marL="1828800" indent="0">
              <a:buFont typeface="Arial"/>
              <a:buNone/>
              <a:defRPr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82251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8/3/2019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1" r:id="rId3"/>
    <p:sldLayoutId id="2147483652" r:id="rId4"/>
    <p:sldLayoutId id="2147483656" r:id="rId5"/>
    <p:sldLayoutId id="2147483655" r:id="rId6"/>
    <p:sldLayoutId id="2147483650" r:id="rId7"/>
    <p:sldLayoutId id="2147483657" r:id="rId8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Adelle-Regular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/>
        <a:buNone/>
        <a:defRPr sz="3000" kern="1200">
          <a:solidFill>
            <a:schemeClr val="tx1"/>
          </a:solidFill>
          <a:latin typeface="+mn-lt"/>
          <a:ea typeface="+mn-ea"/>
          <a:cs typeface="Apple Chancery"/>
        </a:defRPr>
      </a:lvl1pPr>
      <a:lvl2pPr marL="914400" indent="-457200" algn="ctr" defTabSz="914400" rtl="0" eaLnBrk="1" latinLnBrk="0" hangingPunct="1">
        <a:spcBef>
          <a:spcPct val="20000"/>
        </a:spcBef>
        <a:buFont typeface="Arial"/>
        <a:buChar char="•"/>
        <a:defRPr sz="3000" kern="1200">
          <a:solidFill>
            <a:schemeClr val="tx1"/>
          </a:solidFill>
          <a:latin typeface="+mn-lt"/>
          <a:ea typeface="+mn-ea"/>
          <a:cs typeface="Apple Chancery"/>
        </a:defRPr>
      </a:lvl2pPr>
      <a:lvl3pPr marL="9144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chemeClr val="tx1"/>
          </a:solidFill>
          <a:latin typeface="+mn-lt"/>
          <a:ea typeface="+mn-ea"/>
          <a:cs typeface="Apple Chancery"/>
        </a:defRPr>
      </a:lvl3pPr>
      <a:lvl4pPr marL="13716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chemeClr val="tx1"/>
          </a:solidFill>
          <a:latin typeface="+mn-lt"/>
          <a:ea typeface="+mn-ea"/>
          <a:cs typeface="Apple Chancery"/>
        </a:defRPr>
      </a:lvl4pPr>
      <a:lvl5pPr marL="182880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chemeClr val="tx1"/>
          </a:solidFill>
          <a:latin typeface="+mn-lt"/>
          <a:ea typeface="+mn-ea"/>
          <a:cs typeface="Apple Chancery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3559946" y="4441246"/>
            <a:ext cx="4714042" cy="787702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rgbClr val="FFC000"/>
                </a:solidFill>
                <a:latin typeface="Bookman Old Style" panose="02050604050505020204" pitchFamily="18" charset="0"/>
              </a:rPr>
              <a:t>Hebrews 6:1-2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451660" y="2521258"/>
            <a:ext cx="5202374" cy="1569836"/>
          </a:xfrm>
        </p:spPr>
        <p:txBody>
          <a:bodyPr/>
          <a:lstStyle/>
          <a:p>
            <a:r>
              <a:rPr lang="en-US" dirty="0"/>
              <a:t>Concerning First Principles</a:t>
            </a:r>
          </a:p>
        </p:txBody>
      </p:sp>
    </p:spTree>
    <p:extLst>
      <p:ext uri="{BB962C8B-B14F-4D97-AF65-F5344CB8AC3E}">
        <p14:creationId xmlns:p14="http://schemas.microsoft.com/office/powerpoint/2010/main" val="389385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239697"/>
            <a:ext cx="8371642" cy="4927107"/>
          </a:xfrm>
        </p:spPr>
        <p:txBody>
          <a:bodyPr anchor="t"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Hebrews 6:1-2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What are first principles?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The Basics.  Foundational subjects upon which everything else is based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2 Peter 1:5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Corinthians 3:11</a:t>
            </a:r>
          </a:p>
        </p:txBody>
      </p:sp>
    </p:spTree>
    <p:extLst>
      <p:ext uri="{BB962C8B-B14F-4D97-AF65-F5344CB8AC3E}">
        <p14:creationId xmlns:p14="http://schemas.microsoft.com/office/powerpoint/2010/main" val="140548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239697"/>
            <a:ext cx="8371642" cy="4927107"/>
          </a:xfrm>
        </p:spPr>
        <p:txBody>
          <a:bodyPr anchor="t">
            <a:normAutofit/>
          </a:bodyPr>
          <a:lstStyle/>
          <a:p>
            <a:r>
              <a:rPr lang="en-US" sz="4000" u="sng" dirty="0"/>
              <a:t>What are first principles?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Not always easiest to understand, (though many concepts are simple) but fundamental to grasping more mature concepts</a:t>
            </a:r>
          </a:p>
        </p:txBody>
      </p:sp>
    </p:spTree>
    <p:extLst>
      <p:ext uri="{BB962C8B-B14F-4D97-AF65-F5344CB8AC3E}">
        <p14:creationId xmlns:p14="http://schemas.microsoft.com/office/powerpoint/2010/main" val="257208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239697"/>
            <a:ext cx="8371642" cy="4927107"/>
          </a:xfrm>
        </p:spPr>
        <p:txBody>
          <a:bodyPr anchor="t">
            <a:normAutofit lnSpcReduction="10000"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Hebrews 5:12-6:2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An interlude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 gentle rebuke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(5:12-14)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Teachers by this time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Instead they needed to be reminded of first principles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There is a need to go beyond</a:t>
            </a:r>
          </a:p>
        </p:txBody>
      </p:sp>
    </p:spTree>
    <p:extLst>
      <p:ext uri="{BB962C8B-B14F-4D97-AF65-F5344CB8AC3E}">
        <p14:creationId xmlns:p14="http://schemas.microsoft.com/office/powerpoint/2010/main" val="115650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Hebrews 5:12-6:2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The challenge: Leaving elementary principles, go 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Writer is NOT saying to abandon first principles, but he is speaking of a familiarity (automatic recall, etc.)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The point, these </a:t>
            </a:r>
            <a:br>
              <a:rPr lang="en-US" sz="4000" dirty="0"/>
            </a:br>
            <a:r>
              <a:rPr lang="en-US" sz="4000" dirty="0"/>
              <a:t>			    are not all there is</a:t>
            </a:r>
          </a:p>
        </p:txBody>
      </p:sp>
    </p:spTree>
    <p:extLst>
      <p:ext uri="{BB962C8B-B14F-4D97-AF65-F5344CB8AC3E}">
        <p14:creationId xmlns:p14="http://schemas.microsoft.com/office/powerpoint/2010/main" val="368328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 lnSpcReduction="10000"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Repentance from dead works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 subject that needs to be understood BEFORE one obeys the gospel (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Acts 2:38, 3:19, 17:30-31</a:t>
            </a:r>
            <a:r>
              <a:rPr lang="en-US" sz="4000" dirty="0"/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Repentance – change, lit. of the mind.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Put off the old man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Colossians 3:9-10, </a:t>
            </a:r>
            <a:b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				Romans 6:6</a:t>
            </a:r>
          </a:p>
        </p:txBody>
      </p:sp>
    </p:spTree>
    <p:extLst>
      <p:ext uri="{BB962C8B-B14F-4D97-AF65-F5344CB8AC3E}">
        <p14:creationId xmlns:p14="http://schemas.microsoft.com/office/powerpoint/2010/main" val="22210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Repentance from dead works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True repentance described – </a:t>
            </a:r>
            <a:br>
              <a:rPr lang="en-US" sz="4000" dirty="0"/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2 Corinthians 7:10-11</a:t>
            </a:r>
            <a:endParaRPr lang="en-US" sz="40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Demonstrated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Luke 15:17-19, Matthew 21:28-31, etc.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From dead works – works of the ungodly, works that produce “death”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Ephesians 2:1, 5 </a:t>
            </a:r>
            <a:b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				Romans 6:23</a:t>
            </a:r>
          </a:p>
        </p:txBody>
      </p:sp>
    </p:spTree>
    <p:extLst>
      <p:ext uri="{BB962C8B-B14F-4D97-AF65-F5344CB8AC3E}">
        <p14:creationId xmlns:p14="http://schemas.microsoft.com/office/powerpoint/2010/main" val="298775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Faith toward God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Elementary in every way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We build upon it, toward a sure “election”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2 Peter 1:5ff, 9-11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Hebrews 11:6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At times, describes all that we do  – “the faith”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Romans 3:17 </a:t>
            </a:r>
            <a:b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				Colossians 2:7</a:t>
            </a:r>
          </a:p>
        </p:txBody>
      </p:sp>
    </p:spTree>
    <p:extLst>
      <p:ext uri="{BB962C8B-B14F-4D97-AF65-F5344CB8AC3E}">
        <p14:creationId xmlns:p14="http://schemas.microsoft.com/office/powerpoint/2010/main" val="21368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Faith toward God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It must be an active faith </a:t>
            </a:r>
            <a:br>
              <a:rPr lang="en-US" sz="4000" dirty="0"/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James 2:14-26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 faith that will provoke us tor grow and move forward.  It will sustain us.  </a:t>
            </a:r>
            <a:endParaRPr lang="en-US" sz="4000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17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Doctrine of baptisms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Baptism is important</a:t>
            </a:r>
            <a:br>
              <a:rPr lang="en-US" sz="4000" dirty="0"/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Mark 16:16, Acts 2:38, 22:16, 1 Peter 3:20-21, Romans 6:3-4, etc.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It leads to our salvation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It is immersion (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Acts 8:36</a:t>
            </a:r>
            <a:r>
              <a:rPr lang="en-US" sz="4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40939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14772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Doctrine of baptisms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Baptisms? Plural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NASB, “instruction about washings”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Jewish converts would have recalled Jewish “washings”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Mark 7:4, Hebrews 9:9-10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Also baptism of John &amp; Jesus</a:t>
            </a:r>
          </a:p>
        </p:txBody>
      </p:sp>
    </p:spTree>
    <p:extLst>
      <p:ext uri="{BB962C8B-B14F-4D97-AF65-F5344CB8AC3E}">
        <p14:creationId xmlns:p14="http://schemas.microsoft.com/office/powerpoint/2010/main" val="716831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Laying on of hands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Likely spiritual gifts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These were fundamental in the first century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cf. Acts 8:16-19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Needed because they did not have the completed word </a:t>
            </a:r>
            <a:br>
              <a:rPr lang="en-US" sz="4000" dirty="0"/>
            </a:br>
            <a:r>
              <a:rPr lang="en-US" sz="4000" dirty="0"/>
              <a:t>(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Corinthians 13:8-12, Matthew 9:1-8</a:t>
            </a:r>
            <a:r>
              <a:rPr lang="en-US" sz="4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826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Laying on of hands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Can also mean, approval or appointment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cf. Acts 6:6, 13:3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We have the completed word, but we must accept its source, and that IS fundamental </a:t>
            </a:r>
            <a:br>
              <a:rPr lang="en-US" sz="4000" dirty="0"/>
            </a:br>
            <a:r>
              <a:rPr lang="en-US" sz="4000" dirty="0"/>
              <a:t>(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Thessalonians 2:13</a:t>
            </a:r>
            <a:r>
              <a:rPr lang="en-US" sz="4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4118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The resurrection of the dead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Fundamental to the Christian faith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Consider the resurrection of Jesus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Corinthians 15:1-10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But also our resurrection! </a:t>
            </a:r>
            <a:br>
              <a:rPr lang="en-US" sz="4000" dirty="0"/>
            </a:br>
            <a:r>
              <a:rPr lang="en-US" sz="4000" dirty="0"/>
              <a:t>(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Corinthians 15:12-19</a:t>
            </a:r>
            <a:b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Thessalonians 4:13-18</a:t>
            </a:r>
            <a:r>
              <a:rPr lang="en-US" sz="4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215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The resurrection of the dead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Why are we here?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It is because we have a hope beyond this life </a:t>
            </a:r>
            <a:br>
              <a:rPr lang="en-US" sz="4000" dirty="0"/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 John 3:1-3 – </a:t>
            </a:r>
            <a:r>
              <a:rPr lang="en-US" sz="4000" dirty="0"/>
              <a:t>with hope, we purify ourselves</a:t>
            </a:r>
          </a:p>
        </p:txBody>
      </p:sp>
    </p:spTree>
    <p:extLst>
      <p:ext uri="{BB962C8B-B14F-4D97-AF65-F5344CB8AC3E}">
        <p14:creationId xmlns:p14="http://schemas.microsoft.com/office/powerpoint/2010/main" val="315745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Eternal judgment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Life does not end after death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We will ALL appear before God and be judged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Hebrews 9:27, Romans 14:10-12, </a:t>
            </a:r>
            <a:b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Acts 17:30-31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ALL will be judged –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John 5:28-29, Matthew 25:31-46</a:t>
            </a:r>
          </a:p>
        </p:txBody>
      </p:sp>
    </p:spTree>
    <p:extLst>
      <p:ext uri="{BB962C8B-B14F-4D97-AF65-F5344CB8AC3E}">
        <p14:creationId xmlns:p14="http://schemas.microsoft.com/office/powerpoint/2010/main" val="225417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8385" y="5317724"/>
            <a:ext cx="2308194" cy="804885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Concerning First Principles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03682" y="76916"/>
            <a:ext cx="8371642" cy="604569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Eternal judgment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4000" dirty="0"/>
              <a:t>This is why we try to reach others? </a:t>
            </a:r>
            <a:r>
              <a:rPr lang="en-US" sz="40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2 Corinthians 5:11 </a:t>
            </a:r>
          </a:p>
        </p:txBody>
      </p:sp>
    </p:spTree>
    <p:extLst>
      <p:ext uri="{BB962C8B-B14F-4D97-AF65-F5344CB8AC3E}">
        <p14:creationId xmlns:p14="http://schemas.microsoft.com/office/powerpoint/2010/main" val="286314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1003178" y="561830"/>
            <a:ext cx="7306322" cy="4486813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3399"/>
                </a:solidFill>
              </a:rPr>
              <a:t>Are you grounded in the first principles of the oracles of God?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>
              <a:solidFill>
                <a:srgbClr val="625A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25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Default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587</TotalTime>
  <Words>464</Words>
  <Application>Microsoft Office PowerPoint</Application>
  <PresentationFormat>On-screen Show (4:3)</PresentationFormat>
  <Paragraphs>81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Bookman Old Style</vt:lpstr>
      <vt:lpstr>Trebuchet MS</vt:lpstr>
      <vt:lpstr>Default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Concerning First Principles</vt:lpstr>
      <vt:lpstr>PowerPoint Presentation</vt:lpstr>
    </vt:vector>
  </TitlesOfParts>
  <Company>RT Creative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Chapman</dc:creator>
  <cp:lastModifiedBy>Thomas Thornhill</cp:lastModifiedBy>
  <cp:revision>24</cp:revision>
  <dcterms:created xsi:type="dcterms:W3CDTF">2014-03-26T14:03:34Z</dcterms:created>
  <dcterms:modified xsi:type="dcterms:W3CDTF">2019-08-04T13:32:35Z</dcterms:modified>
</cp:coreProperties>
</file>