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57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D0A630"/>
    <a:srgbClr val="202020"/>
    <a:srgbClr val="DDDED3"/>
    <a:srgbClr val="AA8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393A6B-0CBD-482B-BC13-7666479021B5}" v="3992" dt="2019-12-01T04:37:15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C8393A6B-0CBD-482B-BC13-7666479021B5}"/>
    <pc:docChg chg="custSel addSld delSld modSld sldOrd modMainMaster">
      <pc:chgData name="Thomas Thornhill" userId="4b94b3c8d6c07379" providerId="LiveId" clId="{C8393A6B-0CBD-482B-BC13-7666479021B5}" dt="2019-12-01T04:37:37.067" v="4723" actId="2696"/>
      <pc:docMkLst>
        <pc:docMk/>
      </pc:docMkLst>
      <pc:sldChg chg="delSp modSp modTransition modAnim">
        <pc:chgData name="Thomas Thornhill" userId="4b94b3c8d6c07379" providerId="LiveId" clId="{C8393A6B-0CBD-482B-BC13-7666479021B5}" dt="2019-12-01T04:37:15.560" v="4722" actId="20577"/>
        <pc:sldMkLst>
          <pc:docMk/>
          <pc:sldMk cId="3877253977" sldId="257"/>
        </pc:sldMkLst>
        <pc:spChg chg="mod">
          <ac:chgData name="Thomas Thornhill" userId="4b94b3c8d6c07379" providerId="LiveId" clId="{C8393A6B-0CBD-482B-BC13-7666479021B5}" dt="2019-12-01T04:37:15.560" v="4722" actId="20577"/>
          <ac:spMkLst>
            <pc:docMk/>
            <pc:sldMk cId="3877253977" sldId="257"/>
            <ac:spMk id="6" creationId="{00000000-0000-0000-0000-000000000000}"/>
          </ac:spMkLst>
        </pc:spChg>
        <pc:spChg chg="del">
          <ac:chgData name="Thomas Thornhill" userId="4b94b3c8d6c07379" providerId="LiveId" clId="{C8393A6B-0CBD-482B-BC13-7666479021B5}" dt="2019-12-01T04:35:49.756" v="4541" actId="478"/>
          <ac:spMkLst>
            <pc:docMk/>
            <pc:sldMk cId="3877253977" sldId="257"/>
            <ac:spMk id="7" creationId="{00000000-0000-0000-0000-000000000000}"/>
          </ac:spMkLst>
        </pc:spChg>
      </pc:sldChg>
      <pc:sldChg chg="modSp modTransition modAnim">
        <pc:chgData name="Thomas Thornhill" userId="4b94b3c8d6c07379" providerId="LiveId" clId="{C8393A6B-0CBD-482B-BC13-7666479021B5}" dt="2019-12-01T03:11:57.140" v="69"/>
        <pc:sldMkLst>
          <pc:docMk/>
          <pc:sldMk cId="3893856719" sldId="258"/>
        </pc:sldMkLst>
        <pc:spChg chg="mod">
          <ac:chgData name="Thomas Thornhill" userId="4b94b3c8d6c07379" providerId="LiveId" clId="{C8393A6B-0CBD-482B-BC13-7666479021B5}" dt="2019-12-01T03:10:01.233" v="26" actId="113"/>
          <ac:spMkLst>
            <pc:docMk/>
            <pc:sldMk cId="3893856719" sldId="258"/>
            <ac:spMk id="6" creationId="{00000000-0000-0000-0000-000000000000}"/>
          </ac:spMkLst>
        </pc:spChg>
      </pc:sldChg>
      <pc:sldChg chg="del">
        <pc:chgData name="Thomas Thornhill" userId="4b94b3c8d6c07379" providerId="LiveId" clId="{C8393A6B-0CBD-482B-BC13-7666479021B5}" dt="2019-12-01T03:09:04.912" v="0" actId="2696"/>
        <pc:sldMkLst>
          <pc:docMk/>
          <pc:sldMk cId="3284045179" sldId="259"/>
        </pc:sldMkLst>
      </pc:sldChg>
      <pc:sldChg chg="del">
        <pc:chgData name="Thomas Thornhill" userId="4b94b3c8d6c07379" providerId="LiveId" clId="{C8393A6B-0CBD-482B-BC13-7666479021B5}" dt="2019-12-01T03:10:07.923" v="27" actId="2696"/>
        <pc:sldMkLst>
          <pc:docMk/>
          <pc:sldMk cId="3743528175" sldId="260"/>
        </pc:sldMkLst>
      </pc:sldChg>
      <pc:sldChg chg="addSp delSp modSp ord modTransition modAnim">
        <pc:chgData name="Thomas Thornhill" userId="4b94b3c8d6c07379" providerId="LiveId" clId="{C8393A6B-0CBD-482B-BC13-7666479021B5}" dt="2019-12-01T03:20:46.677" v="532" actId="20577"/>
        <pc:sldMkLst>
          <pc:docMk/>
          <pc:sldMk cId="1405483902" sldId="261"/>
        </pc:sldMkLst>
        <pc:spChg chg="add del mod">
          <ac:chgData name="Thomas Thornhill" userId="4b94b3c8d6c07379" providerId="LiveId" clId="{C8393A6B-0CBD-482B-BC13-7666479021B5}" dt="2019-12-01T03:19:03.829" v="510" actId="478"/>
          <ac:spMkLst>
            <pc:docMk/>
            <pc:sldMk cId="1405483902" sldId="261"/>
            <ac:spMk id="3" creationId="{F3E153CB-251F-4B74-9A6C-D047C480110A}"/>
          </ac:spMkLst>
        </pc:spChg>
        <pc:spChg chg="del mod">
          <ac:chgData name="Thomas Thornhill" userId="4b94b3c8d6c07379" providerId="LiveId" clId="{C8393A6B-0CBD-482B-BC13-7666479021B5}" dt="2019-12-01T03:18:59.815" v="509" actId="478"/>
          <ac:spMkLst>
            <pc:docMk/>
            <pc:sldMk cId="1405483902" sldId="261"/>
            <ac:spMk id="6" creationId="{00000000-0000-0000-0000-000000000000}"/>
          </ac:spMkLst>
        </pc:spChg>
        <pc:spChg chg="mod">
          <ac:chgData name="Thomas Thornhill" userId="4b94b3c8d6c07379" providerId="LiveId" clId="{C8393A6B-0CBD-482B-BC13-7666479021B5}" dt="2019-12-01T03:20:46.677" v="532" actId="20577"/>
          <ac:spMkLst>
            <pc:docMk/>
            <pc:sldMk cId="1405483902" sldId="261"/>
            <ac:spMk id="7" creationId="{00000000-0000-0000-0000-000000000000}"/>
          </ac:spMkLst>
        </pc:spChg>
      </pc:sldChg>
      <pc:sldChg chg="del">
        <pc:chgData name="Thomas Thornhill" userId="4b94b3c8d6c07379" providerId="LiveId" clId="{C8393A6B-0CBD-482B-BC13-7666479021B5}" dt="2019-12-01T03:10:11.310" v="28" actId="2696"/>
        <pc:sldMkLst>
          <pc:docMk/>
          <pc:sldMk cId="920465377" sldId="262"/>
        </pc:sldMkLst>
      </pc:sldChg>
      <pc:sldChg chg="del modTransition">
        <pc:chgData name="Thomas Thornhill" userId="4b94b3c8d6c07379" providerId="LiveId" clId="{C8393A6B-0CBD-482B-BC13-7666479021B5}" dt="2019-12-01T04:37:37.067" v="4723" actId="2696"/>
        <pc:sldMkLst>
          <pc:docMk/>
          <pc:sldMk cId="544258191" sldId="263"/>
        </pc:sldMkLst>
      </pc:sldChg>
      <pc:sldChg chg="modSp add modAnim">
        <pc:chgData name="Thomas Thornhill" userId="4b94b3c8d6c07379" providerId="LiveId" clId="{C8393A6B-0CBD-482B-BC13-7666479021B5}" dt="2019-12-01T03:31:03.329" v="675" actId="207"/>
        <pc:sldMkLst>
          <pc:docMk/>
          <pc:sldMk cId="150866933" sldId="264"/>
        </pc:sldMkLst>
        <pc:spChg chg="mod">
          <ac:chgData name="Thomas Thornhill" userId="4b94b3c8d6c07379" providerId="LiveId" clId="{C8393A6B-0CBD-482B-BC13-7666479021B5}" dt="2019-12-01T03:31:03.329" v="675" actId="207"/>
          <ac:spMkLst>
            <pc:docMk/>
            <pc:sldMk cId="150866933" sldId="264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C8393A6B-0CBD-482B-BC13-7666479021B5}" dt="2019-12-01T03:38:28.473" v="854" actId="20577"/>
        <pc:sldMkLst>
          <pc:docMk/>
          <pc:sldMk cId="2448666384" sldId="265"/>
        </pc:sldMkLst>
        <pc:spChg chg="mod">
          <ac:chgData name="Thomas Thornhill" userId="4b94b3c8d6c07379" providerId="LiveId" clId="{C8393A6B-0CBD-482B-BC13-7666479021B5}" dt="2019-12-01T03:38:28.473" v="854" actId="20577"/>
          <ac:spMkLst>
            <pc:docMk/>
            <pc:sldMk cId="2448666384" sldId="265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C8393A6B-0CBD-482B-BC13-7666479021B5}" dt="2019-12-01T03:43:41.223" v="1084"/>
        <pc:sldMkLst>
          <pc:docMk/>
          <pc:sldMk cId="1531226274" sldId="266"/>
        </pc:sldMkLst>
        <pc:spChg chg="mod">
          <ac:chgData name="Thomas Thornhill" userId="4b94b3c8d6c07379" providerId="LiveId" clId="{C8393A6B-0CBD-482B-BC13-7666479021B5}" dt="2019-12-01T03:40:14.832" v="878" actId="20577"/>
          <ac:spMkLst>
            <pc:docMk/>
            <pc:sldMk cId="1531226274" sldId="266"/>
            <ac:spMk id="6" creationId="{00000000-0000-0000-0000-000000000000}"/>
          </ac:spMkLst>
        </pc:spChg>
        <pc:spChg chg="mod">
          <ac:chgData name="Thomas Thornhill" userId="4b94b3c8d6c07379" providerId="LiveId" clId="{C8393A6B-0CBD-482B-BC13-7666479021B5}" dt="2019-12-01T03:42:37.031" v="1083" actId="20577"/>
          <ac:spMkLst>
            <pc:docMk/>
            <pc:sldMk cId="1531226274" sldId="266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C8393A6B-0CBD-482B-BC13-7666479021B5}" dt="2019-12-01T03:49:37.623" v="1336" actId="20577"/>
        <pc:sldMkLst>
          <pc:docMk/>
          <pc:sldMk cId="2913315500" sldId="267"/>
        </pc:sldMkLst>
        <pc:spChg chg="mod">
          <ac:chgData name="Thomas Thornhill" userId="4b94b3c8d6c07379" providerId="LiveId" clId="{C8393A6B-0CBD-482B-BC13-7666479021B5}" dt="2019-12-01T03:49:37.623" v="1336" actId="20577"/>
          <ac:spMkLst>
            <pc:docMk/>
            <pc:sldMk cId="2913315500" sldId="267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C8393A6B-0CBD-482B-BC13-7666479021B5}" dt="2019-12-01T03:55:49.901" v="1666" actId="108"/>
        <pc:sldMkLst>
          <pc:docMk/>
          <pc:sldMk cId="3446899288" sldId="268"/>
        </pc:sldMkLst>
        <pc:spChg chg="mod">
          <ac:chgData name="Thomas Thornhill" userId="4b94b3c8d6c07379" providerId="LiveId" clId="{C8393A6B-0CBD-482B-BC13-7666479021B5}" dt="2019-12-01T03:55:49.901" v="1666" actId="108"/>
          <ac:spMkLst>
            <pc:docMk/>
            <pc:sldMk cId="3446899288" sldId="268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C8393A6B-0CBD-482B-BC13-7666479021B5}" dt="2019-12-01T04:00:09.726" v="1795" actId="20577"/>
        <pc:sldMkLst>
          <pc:docMk/>
          <pc:sldMk cId="2621791889" sldId="269"/>
        </pc:sldMkLst>
        <pc:spChg chg="mod">
          <ac:chgData name="Thomas Thornhill" userId="4b94b3c8d6c07379" providerId="LiveId" clId="{C8393A6B-0CBD-482B-BC13-7666479021B5}" dt="2019-12-01T04:00:09.726" v="1795" actId="20577"/>
          <ac:spMkLst>
            <pc:docMk/>
            <pc:sldMk cId="2621791889" sldId="269"/>
            <ac:spMk id="7" creationId="{00000000-0000-0000-0000-000000000000}"/>
          </ac:spMkLst>
        </pc:spChg>
      </pc:sldChg>
      <pc:sldChg chg="modSp add">
        <pc:chgData name="Thomas Thornhill" userId="4b94b3c8d6c07379" providerId="LiveId" clId="{C8393A6B-0CBD-482B-BC13-7666479021B5}" dt="2019-12-01T04:02:44.020" v="2004" actId="20577"/>
        <pc:sldMkLst>
          <pc:docMk/>
          <pc:sldMk cId="3891479949" sldId="270"/>
        </pc:sldMkLst>
        <pc:spChg chg="mod">
          <ac:chgData name="Thomas Thornhill" userId="4b94b3c8d6c07379" providerId="LiveId" clId="{C8393A6B-0CBD-482B-BC13-7666479021B5}" dt="2019-12-01T04:02:44.020" v="2004" actId="20577"/>
          <ac:spMkLst>
            <pc:docMk/>
            <pc:sldMk cId="3891479949" sldId="270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C8393A6B-0CBD-482B-BC13-7666479021B5}" dt="2019-12-01T04:04:48.221" v="2296" actId="27636"/>
        <pc:sldMkLst>
          <pc:docMk/>
          <pc:sldMk cId="2872914721" sldId="271"/>
        </pc:sldMkLst>
        <pc:spChg chg="mod">
          <ac:chgData name="Thomas Thornhill" userId="4b94b3c8d6c07379" providerId="LiveId" clId="{C8393A6B-0CBD-482B-BC13-7666479021B5}" dt="2019-12-01T04:04:48.221" v="2296" actId="27636"/>
          <ac:spMkLst>
            <pc:docMk/>
            <pc:sldMk cId="2872914721" sldId="271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C8393A6B-0CBD-482B-BC13-7666479021B5}" dt="2019-12-01T04:05:32.674" v="2300" actId="20577"/>
        <pc:sldMkLst>
          <pc:docMk/>
          <pc:sldMk cId="3189945975" sldId="272"/>
        </pc:sldMkLst>
        <pc:spChg chg="mod">
          <ac:chgData name="Thomas Thornhill" userId="4b94b3c8d6c07379" providerId="LiveId" clId="{C8393A6B-0CBD-482B-BC13-7666479021B5}" dt="2019-12-01T04:05:32.674" v="2300" actId="20577"/>
          <ac:spMkLst>
            <pc:docMk/>
            <pc:sldMk cId="3189945975" sldId="272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C8393A6B-0CBD-482B-BC13-7666479021B5}" dt="2019-12-01T04:08:25.355" v="2572" actId="108"/>
        <pc:sldMkLst>
          <pc:docMk/>
          <pc:sldMk cId="1002624031" sldId="273"/>
        </pc:sldMkLst>
        <pc:spChg chg="mod">
          <ac:chgData name="Thomas Thornhill" userId="4b94b3c8d6c07379" providerId="LiveId" clId="{C8393A6B-0CBD-482B-BC13-7666479021B5}" dt="2019-12-01T04:08:25.355" v="2572" actId="108"/>
          <ac:spMkLst>
            <pc:docMk/>
            <pc:sldMk cId="1002624031" sldId="273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C8393A6B-0CBD-482B-BC13-7666479021B5}" dt="2019-12-01T04:12:12.875" v="3005" actId="27636"/>
        <pc:sldMkLst>
          <pc:docMk/>
          <pc:sldMk cId="1154465408" sldId="274"/>
        </pc:sldMkLst>
        <pc:spChg chg="mod">
          <ac:chgData name="Thomas Thornhill" userId="4b94b3c8d6c07379" providerId="LiveId" clId="{C8393A6B-0CBD-482B-BC13-7666479021B5}" dt="2019-12-01T04:12:12.875" v="3005" actId="27636"/>
          <ac:spMkLst>
            <pc:docMk/>
            <pc:sldMk cId="1154465408" sldId="274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C8393A6B-0CBD-482B-BC13-7666479021B5}" dt="2019-12-01T04:12:28.043" v="3011" actId="20577"/>
        <pc:sldMkLst>
          <pc:docMk/>
          <pc:sldMk cId="1969819294" sldId="275"/>
        </pc:sldMkLst>
        <pc:spChg chg="mod">
          <ac:chgData name="Thomas Thornhill" userId="4b94b3c8d6c07379" providerId="LiveId" clId="{C8393A6B-0CBD-482B-BC13-7666479021B5}" dt="2019-12-01T04:12:28.043" v="3011" actId="20577"/>
          <ac:spMkLst>
            <pc:docMk/>
            <pc:sldMk cId="1969819294" sldId="275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C8393A6B-0CBD-482B-BC13-7666479021B5}" dt="2019-12-01T04:14:12.473" v="3231" actId="20577"/>
        <pc:sldMkLst>
          <pc:docMk/>
          <pc:sldMk cId="3831766555" sldId="276"/>
        </pc:sldMkLst>
        <pc:spChg chg="mod">
          <ac:chgData name="Thomas Thornhill" userId="4b94b3c8d6c07379" providerId="LiveId" clId="{C8393A6B-0CBD-482B-BC13-7666479021B5}" dt="2019-12-01T04:14:12.473" v="3231" actId="20577"/>
          <ac:spMkLst>
            <pc:docMk/>
            <pc:sldMk cId="3831766555" sldId="276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C8393A6B-0CBD-482B-BC13-7666479021B5}" dt="2019-12-01T04:16:58.418" v="3355" actId="20577"/>
        <pc:sldMkLst>
          <pc:docMk/>
          <pc:sldMk cId="440665505" sldId="277"/>
        </pc:sldMkLst>
        <pc:spChg chg="mod">
          <ac:chgData name="Thomas Thornhill" userId="4b94b3c8d6c07379" providerId="LiveId" clId="{C8393A6B-0CBD-482B-BC13-7666479021B5}" dt="2019-12-01T04:16:58.418" v="3355" actId="20577"/>
          <ac:spMkLst>
            <pc:docMk/>
            <pc:sldMk cId="440665505" sldId="277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C8393A6B-0CBD-482B-BC13-7666479021B5}" dt="2019-12-01T04:18:38.370" v="3579" actId="20577"/>
        <pc:sldMkLst>
          <pc:docMk/>
          <pc:sldMk cId="653784547" sldId="278"/>
        </pc:sldMkLst>
        <pc:spChg chg="mod">
          <ac:chgData name="Thomas Thornhill" userId="4b94b3c8d6c07379" providerId="LiveId" clId="{C8393A6B-0CBD-482B-BC13-7666479021B5}" dt="2019-12-01T04:18:38.370" v="3579" actId="20577"/>
          <ac:spMkLst>
            <pc:docMk/>
            <pc:sldMk cId="653784547" sldId="278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C8393A6B-0CBD-482B-BC13-7666479021B5}" dt="2019-12-01T04:29:05.789" v="3801" actId="20577"/>
        <pc:sldMkLst>
          <pc:docMk/>
          <pc:sldMk cId="3765543459" sldId="279"/>
        </pc:sldMkLst>
        <pc:spChg chg="mod">
          <ac:chgData name="Thomas Thornhill" userId="4b94b3c8d6c07379" providerId="LiveId" clId="{C8393A6B-0CBD-482B-BC13-7666479021B5}" dt="2019-12-01T04:29:05.789" v="3801" actId="20577"/>
          <ac:spMkLst>
            <pc:docMk/>
            <pc:sldMk cId="3765543459" sldId="279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C8393A6B-0CBD-482B-BC13-7666479021B5}" dt="2019-12-01T04:31:39.949" v="4173" actId="1076"/>
        <pc:sldMkLst>
          <pc:docMk/>
          <pc:sldMk cId="307322235" sldId="280"/>
        </pc:sldMkLst>
        <pc:spChg chg="mod">
          <ac:chgData name="Thomas Thornhill" userId="4b94b3c8d6c07379" providerId="LiveId" clId="{C8393A6B-0CBD-482B-BC13-7666479021B5}" dt="2019-12-01T04:29:32.273" v="3871" actId="20577"/>
          <ac:spMkLst>
            <pc:docMk/>
            <pc:sldMk cId="307322235" sldId="280"/>
            <ac:spMk id="6" creationId="{00000000-0000-0000-0000-000000000000}"/>
          </ac:spMkLst>
        </pc:spChg>
        <pc:spChg chg="mod">
          <ac:chgData name="Thomas Thornhill" userId="4b94b3c8d6c07379" providerId="LiveId" clId="{C8393A6B-0CBD-482B-BC13-7666479021B5}" dt="2019-12-01T04:31:39.949" v="4173" actId="1076"/>
          <ac:spMkLst>
            <pc:docMk/>
            <pc:sldMk cId="307322235" sldId="280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C8393A6B-0CBD-482B-BC13-7666479021B5}" dt="2019-12-01T04:34:32.855" v="4504" actId="108"/>
        <pc:sldMkLst>
          <pc:docMk/>
          <pc:sldMk cId="4290946905" sldId="281"/>
        </pc:sldMkLst>
        <pc:spChg chg="mod">
          <ac:chgData name="Thomas Thornhill" userId="4b94b3c8d6c07379" providerId="LiveId" clId="{C8393A6B-0CBD-482B-BC13-7666479021B5}" dt="2019-12-01T04:34:32.855" v="4504" actId="108"/>
          <ac:spMkLst>
            <pc:docMk/>
            <pc:sldMk cId="4290946905" sldId="281"/>
            <ac:spMk id="7" creationId="{00000000-0000-0000-0000-000000000000}"/>
          </ac:spMkLst>
        </pc:spChg>
      </pc:sldChg>
      <pc:sldChg chg="add">
        <pc:chgData name="Thomas Thornhill" userId="4b94b3c8d6c07379" providerId="LiveId" clId="{C8393A6B-0CBD-482B-BC13-7666479021B5}" dt="2019-12-01T04:35:55.720" v="4542"/>
        <pc:sldMkLst>
          <pc:docMk/>
          <pc:sldMk cId="352590886" sldId="282"/>
        </pc:sldMkLst>
      </pc:sldChg>
      <pc:sldMasterChg chg="modTransition modSldLayout">
        <pc:chgData name="Thomas Thornhill" userId="4b94b3c8d6c07379" providerId="LiveId" clId="{C8393A6B-0CBD-482B-BC13-7666479021B5}" dt="2019-12-01T03:11:57.140" v="69"/>
        <pc:sldMasterMkLst>
          <pc:docMk/>
          <pc:sldMasterMk cId="2557711237" sldId="2147483648"/>
        </pc:sldMasterMkLst>
        <pc:sldLayoutChg chg="modTransition">
          <pc:chgData name="Thomas Thornhill" userId="4b94b3c8d6c07379" providerId="LiveId" clId="{C8393A6B-0CBD-482B-BC13-7666479021B5}" dt="2019-12-01T03:11:57.140" v="69"/>
          <pc:sldLayoutMkLst>
            <pc:docMk/>
            <pc:sldMasterMk cId="2557711237" sldId="2147483648"/>
            <pc:sldLayoutMk cId="2702019936" sldId="2147483649"/>
          </pc:sldLayoutMkLst>
        </pc:sldLayoutChg>
        <pc:sldLayoutChg chg="modTransition">
          <pc:chgData name="Thomas Thornhill" userId="4b94b3c8d6c07379" providerId="LiveId" clId="{C8393A6B-0CBD-482B-BC13-7666479021B5}" dt="2019-12-01T03:11:57.140" v="69"/>
          <pc:sldLayoutMkLst>
            <pc:docMk/>
            <pc:sldMasterMk cId="2557711237" sldId="2147483648"/>
            <pc:sldLayoutMk cId="4063350974" sldId="2147483650"/>
          </pc:sldLayoutMkLst>
        </pc:sldLayoutChg>
        <pc:sldLayoutChg chg="modTransition">
          <pc:chgData name="Thomas Thornhill" userId="4b94b3c8d6c07379" providerId="LiveId" clId="{C8393A6B-0CBD-482B-BC13-7666479021B5}" dt="2019-12-01T03:11:57.140" v="69"/>
          <pc:sldLayoutMkLst>
            <pc:docMk/>
            <pc:sldMasterMk cId="2557711237" sldId="2147483648"/>
            <pc:sldLayoutMk cId="3366272544" sldId="2147483651"/>
          </pc:sldLayoutMkLst>
        </pc:sldLayoutChg>
        <pc:sldLayoutChg chg="modTransition">
          <pc:chgData name="Thomas Thornhill" userId="4b94b3c8d6c07379" providerId="LiveId" clId="{C8393A6B-0CBD-482B-BC13-7666479021B5}" dt="2019-12-01T03:11:57.140" v="69"/>
          <pc:sldLayoutMkLst>
            <pc:docMk/>
            <pc:sldMasterMk cId="2557711237" sldId="2147483648"/>
            <pc:sldLayoutMk cId="1941050793" sldId="2147483652"/>
          </pc:sldLayoutMkLst>
        </pc:sldLayoutChg>
        <pc:sldLayoutChg chg="modTransition">
          <pc:chgData name="Thomas Thornhill" userId="4b94b3c8d6c07379" providerId="LiveId" clId="{C8393A6B-0CBD-482B-BC13-7666479021B5}" dt="2019-12-01T03:11:57.140" v="69"/>
          <pc:sldLayoutMkLst>
            <pc:docMk/>
            <pc:sldMasterMk cId="2557711237" sldId="2147483648"/>
            <pc:sldLayoutMk cId="1018787925" sldId="2147483654"/>
          </pc:sldLayoutMkLst>
        </pc:sldLayoutChg>
        <pc:sldLayoutChg chg="modTransition">
          <pc:chgData name="Thomas Thornhill" userId="4b94b3c8d6c07379" providerId="LiveId" clId="{C8393A6B-0CBD-482B-BC13-7666479021B5}" dt="2019-12-01T03:11:57.140" v="69"/>
          <pc:sldLayoutMkLst>
            <pc:docMk/>
            <pc:sldMasterMk cId="2557711237" sldId="2147483648"/>
            <pc:sldLayoutMk cId="3343601306" sldId="2147483655"/>
          </pc:sldLayoutMkLst>
        </pc:sldLayoutChg>
        <pc:sldLayoutChg chg="modTransition">
          <pc:chgData name="Thomas Thornhill" userId="4b94b3c8d6c07379" providerId="LiveId" clId="{C8393A6B-0CBD-482B-BC13-7666479021B5}" dt="2019-12-01T03:11:57.140" v="69"/>
          <pc:sldLayoutMkLst>
            <pc:docMk/>
            <pc:sldMasterMk cId="2557711237" sldId="2147483648"/>
            <pc:sldLayoutMk cId="3630400696" sldId="2147483656"/>
          </pc:sldLayoutMkLst>
        </pc:sldLayoutChg>
        <pc:sldLayoutChg chg="modTransition">
          <pc:chgData name="Thomas Thornhill" userId="4b94b3c8d6c07379" providerId="LiveId" clId="{C8393A6B-0CBD-482B-BC13-7666479021B5}" dt="2019-12-01T03:11:57.140" v="69"/>
          <pc:sldLayoutMkLst>
            <pc:docMk/>
            <pc:sldMasterMk cId="2557711237" sldId="2147483648"/>
            <pc:sldLayoutMk cId="3822514673" sldId="214748365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96935" y="5880191"/>
            <a:ext cx="2498446" cy="3485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96935" y="5880191"/>
            <a:ext cx="2498446" cy="3485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59401" y="806316"/>
            <a:ext cx="6613318" cy="451536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681745"/>
            <a:ext cx="8211824" cy="46936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681745"/>
            <a:ext cx="8211824" cy="46936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681745"/>
            <a:ext cx="8211824" cy="46936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703493" y="33241"/>
            <a:ext cx="1755158" cy="13029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AA8727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DDED3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DDED3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DDED3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DDED3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DDED3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75208"/>
            <a:ext cx="8211824" cy="6356411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you were asked, “Is it possible to disobey God?”, the majority would say yes.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D0A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HOW we disobey God would bring many different answers.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Many believe they are fine, while it is others who disobey God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D0A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among Christians, there are many who do not fully understand or believe what it means to disobey God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Today, we want to address: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012055"/>
            <a:ext cx="8211824" cy="536334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add to or take away from God’s word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 has always been specific with His instructions.  Both what to do and HOW to do it.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718" y="159798"/>
            <a:ext cx="8558073" cy="932155"/>
          </a:xfrm>
        </p:spPr>
        <p:txBody>
          <a:bodyPr>
            <a:normAutofit/>
          </a:bodyPr>
          <a:lstStyle/>
          <a:p>
            <a:r>
              <a:rPr lang="en-US" sz="4000" b="1" dirty="0"/>
              <a:t>Ways we can disobey God</a:t>
            </a:r>
          </a:p>
        </p:txBody>
      </p:sp>
    </p:spTree>
    <p:extLst>
      <p:ext uri="{BB962C8B-B14F-4D97-AF65-F5344CB8AC3E}">
        <p14:creationId xmlns:p14="http://schemas.microsoft.com/office/powerpoint/2010/main" val="287291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012055"/>
            <a:ext cx="8211824" cy="536334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add to or take away from God’s word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Genesis 6:14-16,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Noah given specific instructions for the ark.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6:22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Noah obeyed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Cain’s offering was rejected because he did not follow God’s instructions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Genesis 4:3-7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718" y="159798"/>
            <a:ext cx="8558073" cy="932155"/>
          </a:xfrm>
        </p:spPr>
        <p:txBody>
          <a:bodyPr>
            <a:normAutofit/>
          </a:bodyPr>
          <a:lstStyle/>
          <a:p>
            <a:r>
              <a:rPr lang="en-US" sz="4000" b="1" dirty="0"/>
              <a:t>Ways we can disobey God</a:t>
            </a:r>
          </a:p>
        </p:txBody>
      </p:sp>
    </p:spTree>
    <p:extLst>
      <p:ext uri="{BB962C8B-B14F-4D97-AF65-F5344CB8AC3E}">
        <p14:creationId xmlns:p14="http://schemas.microsoft.com/office/powerpoint/2010/main" val="318994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012055"/>
            <a:ext cx="8211824" cy="5363348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add to or take away from God’s word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 John 9 -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 not transgress (go beyond God’s boundaries)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That is why only sing in our worship (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Ephesians 5:19, Colossians 3:16, 1 Corinthians 14:15, etc.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assemble on Sunday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Acts 20:7, Hebrews 10:25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718" y="159798"/>
            <a:ext cx="8558073" cy="932155"/>
          </a:xfrm>
        </p:spPr>
        <p:txBody>
          <a:bodyPr>
            <a:normAutofit/>
          </a:bodyPr>
          <a:lstStyle/>
          <a:p>
            <a:r>
              <a:rPr lang="en-US" sz="4000" b="1" dirty="0"/>
              <a:t>Ways we can disobey God</a:t>
            </a:r>
          </a:p>
        </p:txBody>
      </p:sp>
    </p:spTree>
    <p:extLst>
      <p:ext uri="{BB962C8B-B14F-4D97-AF65-F5344CB8AC3E}">
        <p14:creationId xmlns:p14="http://schemas.microsoft.com/office/powerpoint/2010/main" val="100262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012055"/>
            <a:ext cx="8211824" cy="536334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add to or take away from God’s word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 many today do MOST of what God says, but they fail to completely obey Him (cf. </a:t>
            </a:r>
            <a:r>
              <a:rPr lang="en-US" sz="37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Samuel 15:8-9, 22-23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King Saul sparing King Agag of the Amalekites and some animals)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718" y="159798"/>
            <a:ext cx="8558073" cy="932155"/>
          </a:xfrm>
        </p:spPr>
        <p:txBody>
          <a:bodyPr>
            <a:normAutofit/>
          </a:bodyPr>
          <a:lstStyle/>
          <a:p>
            <a:r>
              <a:rPr lang="en-US" sz="4000" b="1" dirty="0"/>
              <a:t>Ways we can disobey God</a:t>
            </a:r>
          </a:p>
        </p:txBody>
      </p:sp>
    </p:spTree>
    <p:extLst>
      <p:ext uri="{BB962C8B-B14F-4D97-AF65-F5344CB8AC3E}">
        <p14:creationId xmlns:p14="http://schemas.microsoft.com/office/powerpoint/2010/main" val="115446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012055"/>
            <a:ext cx="8211824" cy="5363348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add to or take away from God’s word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James 2:10-11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how much do we need to disregard to be wrong?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How many churches fail to proclaim “the whole counsel of God”?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The ONLY way to ensure you are right with God is to follow His pattern as given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718" y="159798"/>
            <a:ext cx="8558073" cy="932155"/>
          </a:xfrm>
        </p:spPr>
        <p:txBody>
          <a:bodyPr>
            <a:normAutofit/>
          </a:bodyPr>
          <a:lstStyle/>
          <a:p>
            <a:r>
              <a:rPr lang="en-US" sz="4000" b="1" dirty="0"/>
              <a:t>Ways we can disobey God</a:t>
            </a:r>
          </a:p>
        </p:txBody>
      </p:sp>
    </p:spTree>
    <p:extLst>
      <p:ext uri="{BB962C8B-B14F-4D97-AF65-F5344CB8AC3E}">
        <p14:creationId xmlns:p14="http://schemas.microsoft.com/office/powerpoint/2010/main" val="196981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012055"/>
            <a:ext cx="8211824" cy="536334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substitute what God has told us to do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Associated with the authority of our last point.  Many change God’s instructions to suit themselves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718" y="159798"/>
            <a:ext cx="8558073" cy="932155"/>
          </a:xfrm>
        </p:spPr>
        <p:txBody>
          <a:bodyPr>
            <a:normAutofit/>
          </a:bodyPr>
          <a:lstStyle/>
          <a:p>
            <a:r>
              <a:rPr lang="en-US" sz="4000" b="1" dirty="0"/>
              <a:t>Ways we can disobey God</a:t>
            </a:r>
          </a:p>
        </p:txBody>
      </p:sp>
    </p:spTree>
    <p:extLst>
      <p:ext uri="{BB962C8B-B14F-4D97-AF65-F5344CB8AC3E}">
        <p14:creationId xmlns:p14="http://schemas.microsoft.com/office/powerpoint/2010/main" val="383176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012055"/>
            <a:ext cx="8211824" cy="536334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substitute what God has told us to do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Genesis 4:5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Cain changed his sacrifice in some way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Numbers 10:1-3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Nadab and Abihu offered “strange” (profane, substitute) fire.  Note God’s warning!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718" y="159798"/>
            <a:ext cx="8558073" cy="932155"/>
          </a:xfrm>
        </p:spPr>
        <p:txBody>
          <a:bodyPr>
            <a:normAutofit/>
          </a:bodyPr>
          <a:lstStyle/>
          <a:p>
            <a:r>
              <a:rPr lang="en-US" sz="4000" b="1" dirty="0"/>
              <a:t>Ways we can disobey God</a:t>
            </a:r>
          </a:p>
        </p:txBody>
      </p:sp>
    </p:spTree>
    <p:extLst>
      <p:ext uri="{BB962C8B-B14F-4D97-AF65-F5344CB8AC3E}">
        <p14:creationId xmlns:p14="http://schemas.microsoft.com/office/powerpoint/2010/main" val="44066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012055"/>
            <a:ext cx="8211824" cy="5363348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substitute what God has told us to do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Today, many substitute how God says to worship Him.  They change the type of music, day of worship, Lord’s supper, etc.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Churches substitute God’s pattern for how to do His work of benevolence and evangelism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718" y="159798"/>
            <a:ext cx="8558073" cy="932155"/>
          </a:xfrm>
        </p:spPr>
        <p:txBody>
          <a:bodyPr>
            <a:normAutofit/>
          </a:bodyPr>
          <a:lstStyle/>
          <a:p>
            <a:r>
              <a:rPr lang="en-US" sz="4000" b="1" dirty="0"/>
              <a:t>Ways we can disobey God</a:t>
            </a:r>
          </a:p>
        </p:txBody>
      </p:sp>
    </p:spTree>
    <p:extLst>
      <p:ext uri="{BB962C8B-B14F-4D97-AF65-F5344CB8AC3E}">
        <p14:creationId xmlns:p14="http://schemas.microsoft.com/office/powerpoint/2010/main" val="65378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012055"/>
            <a:ext cx="8211824" cy="5363348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act in doubt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Roman 14:22-23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we must be sure about what we do and how we do it!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 expects us to make sure we are doing the right thing, or do not do it!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 many base their faith on, “I think…”?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718" y="159798"/>
            <a:ext cx="8558073" cy="932155"/>
          </a:xfrm>
        </p:spPr>
        <p:txBody>
          <a:bodyPr>
            <a:normAutofit/>
          </a:bodyPr>
          <a:lstStyle/>
          <a:p>
            <a:r>
              <a:rPr lang="en-US" sz="4000" b="1" dirty="0"/>
              <a:t>Ways we can disobey God</a:t>
            </a:r>
          </a:p>
        </p:txBody>
      </p:sp>
    </p:spTree>
    <p:extLst>
      <p:ext uri="{BB962C8B-B14F-4D97-AF65-F5344CB8AC3E}">
        <p14:creationId xmlns:p14="http://schemas.microsoft.com/office/powerpoint/2010/main" val="376554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6088" y="861134"/>
            <a:ext cx="8211824" cy="5686147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Obey the gospel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you refuse to become a Christian, you are disobeying God!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Romans 3:23,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you are a sinner and need to take care of your sins.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Acts 4:12, John 14:6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Jesus is the ONLY way to take care of those sins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How?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Acts 22:16, Galatians 3:27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718" y="159798"/>
            <a:ext cx="8558073" cy="93215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What do we do when we disobey?</a:t>
            </a:r>
          </a:p>
        </p:txBody>
      </p:sp>
    </p:spTree>
    <p:extLst>
      <p:ext uri="{BB962C8B-B14F-4D97-AF65-F5344CB8AC3E}">
        <p14:creationId xmlns:p14="http://schemas.microsoft.com/office/powerpoint/2010/main" val="30732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0A630"/>
                </a:solidFill>
              </a:rPr>
              <a:t>How Can We Disobey God? 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6088" y="861134"/>
            <a:ext cx="8211824" cy="5686147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child of God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You must remain faithful!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Revelation 2:10, 2 Peter 2:20-22, 1 Corinthians 9:27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Hebrews 4:1, 10:26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do not come short of that rest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When you sin as a Christian, Repent (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Acts 8:22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), confess and pray (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John 1:9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 will take you back if you will stop disobeying Him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718" y="159798"/>
            <a:ext cx="8558073" cy="93215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What do we do when we disobey?</a:t>
            </a:r>
          </a:p>
        </p:txBody>
      </p:sp>
    </p:spTree>
    <p:extLst>
      <p:ext uri="{BB962C8B-B14F-4D97-AF65-F5344CB8AC3E}">
        <p14:creationId xmlns:p14="http://schemas.microsoft.com/office/powerpoint/2010/main" val="429094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5359576"/>
          </a:xfrm>
        </p:spPr>
        <p:txBody>
          <a:bodyPr>
            <a:normAutofit fontScale="92500" lnSpcReduction="20000"/>
          </a:bodyPr>
          <a:lstStyle/>
          <a:p>
            <a:r>
              <a:rPr lang="en-US" sz="54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consider all that God has done to make forgiveness possible, the hope we have, and the consequences of rejecting Him…</a:t>
            </a:r>
          </a:p>
          <a:p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disobey God?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we submit </a:t>
            </a:r>
            <a:br>
              <a:rPr lang="en-US" sz="54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His will?</a:t>
            </a:r>
          </a:p>
        </p:txBody>
      </p:sp>
    </p:spTree>
    <p:extLst>
      <p:ext uri="{BB962C8B-B14F-4D97-AF65-F5344CB8AC3E}">
        <p14:creationId xmlns:p14="http://schemas.microsoft.com/office/powerpoint/2010/main" val="35259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012055"/>
            <a:ext cx="8211824" cy="536334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are commanded to obey!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Hebrews 5:9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7:21-23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Peter 1:22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Obedience is often more than we THINK it should be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718" y="159798"/>
            <a:ext cx="8558073" cy="932155"/>
          </a:xfrm>
        </p:spPr>
        <p:txBody>
          <a:bodyPr>
            <a:normAutofit/>
          </a:bodyPr>
          <a:lstStyle/>
          <a:p>
            <a:r>
              <a:rPr lang="en-US" sz="4000" b="1" dirty="0"/>
              <a:t>God Demands Obedience</a:t>
            </a:r>
          </a:p>
        </p:txBody>
      </p:sp>
    </p:spTree>
    <p:extLst>
      <p:ext uri="{BB962C8B-B14F-4D97-AF65-F5344CB8AC3E}">
        <p14:creationId xmlns:p14="http://schemas.microsoft.com/office/powerpoint/2010/main" val="15086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012055"/>
            <a:ext cx="8211824" cy="5363348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There are consequences when we do not obey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Mark 16:16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 Thessalonians 1:8-9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Romans 10:16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Peter 4:17,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will be the end of those who do not obey the gospel of God?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718" y="159798"/>
            <a:ext cx="8558073" cy="932155"/>
          </a:xfrm>
        </p:spPr>
        <p:txBody>
          <a:bodyPr>
            <a:normAutofit/>
          </a:bodyPr>
          <a:lstStyle/>
          <a:p>
            <a:r>
              <a:rPr lang="en-US" sz="4000" b="1" dirty="0"/>
              <a:t>God Demands Obedience</a:t>
            </a:r>
          </a:p>
        </p:txBody>
      </p:sp>
    </p:spTree>
    <p:extLst>
      <p:ext uri="{BB962C8B-B14F-4D97-AF65-F5344CB8AC3E}">
        <p14:creationId xmlns:p14="http://schemas.microsoft.com/office/powerpoint/2010/main" val="244866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012055"/>
            <a:ext cx="8211824" cy="536334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do what is forbidden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There are things we are forbidden to do -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Romans 13:9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Corinthians 6:18,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flee sexual immorality (fornication).  A prohibitive behavior.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718" y="159798"/>
            <a:ext cx="8558073" cy="932155"/>
          </a:xfrm>
        </p:spPr>
        <p:txBody>
          <a:bodyPr>
            <a:normAutofit/>
          </a:bodyPr>
          <a:lstStyle/>
          <a:p>
            <a:r>
              <a:rPr lang="en-US" sz="4000" b="1" dirty="0"/>
              <a:t>Ways we can disobey God</a:t>
            </a:r>
          </a:p>
        </p:txBody>
      </p:sp>
    </p:spTree>
    <p:extLst>
      <p:ext uri="{BB962C8B-B14F-4D97-AF65-F5344CB8AC3E}">
        <p14:creationId xmlns:p14="http://schemas.microsoft.com/office/powerpoint/2010/main" val="153122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012055"/>
            <a:ext cx="8211824" cy="5363348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do what is forbidden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Adam and Eve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Genesis 2:16-17, 3:6-7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Lot’s wife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Luke 17:32, Genesis 19:17, 26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she looked back and became a pillar of salt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 has set standards.  When He tells us to NOT do something, we must obey Him!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718" y="159798"/>
            <a:ext cx="8558073" cy="932155"/>
          </a:xfrm>
        </p:spPr>
        <p:txBody>
          <a:bodyPr>
            <a:normAutofit/>
          </a:bodyPr>
          <a:lstStyle/>
          <a:p>
            <a:r>
              <a:rPr lang="en-US" sz="4000" b="1" dirty="0"/>
              <a:t>Ways we can disobey God</a:t>
            </a:r>
          </a:p>
        </p:txBody>
      </p:sp>
    </p:spTree>
    <p:extLst>
      <p:ext uri="{BB962C8B-B14F-4D97-AF65-F5344CB8AC3E}">
        <p14:creationId xmlns:p14="http://schemas.microsoft.com/office/powerpoint/2010/main" val="291331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012055"/>
            <a:ext cx="8211824" cy="5363348"/>
          </a:xfrm>
        </p:spPr>
        <p:txBody>
          <a:bodyPr anchor="t">
            <a:normAutofit fontScale="850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fail to do what is commanded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Luke 12:41-47,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parable of the faithful steward.  He who failed to prepared will be punished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are clearly commanded to obey the gospel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Mark 16:16, Acts 2:38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Christians are to remain faithful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Revelation 2:10.  Titus 2:14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zealous for good works; etc.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718" y="159798"/>
            <a:ext cx="8558073" cy="932155"/>
          </a:xfrm>
        </p:spPr>
        <p:txBody>
          <a:bodyPr>
            <a:normAutofit/>
          </a:bodyPr>
          <a:lstStyle/>
          <a:p>
            <a:r>
              <a:rPr lang="en-US" sz="4000" b="1" dirty="0"/>
              <a:t>Ways we can disobey God</a:t>
            </a:r>
          </a:p>
        </p:txBody>
      </p:sp>
    </p:spTree>
    <p:extLst>
      <p:ext uri="{BB962C8B-B14F-4D97-AF65-F5344CB8AC3E}">
        <p14:creationId xmlns:p14="http://schemas.microsoft.com/office/powerpoint/2010/main" val="344689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012055"/>
            <a:ext cx="8211824" cy="536334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fail to do what is commanded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James 4:17,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him who knows to do good…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 Peter 2:20-22,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when we turn FROM the holy commandment given to us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718" y="159798"/>
            <a:ext cx="8558073" cy="932155"/>
          </a:xfrm>
        </p:spPr>
        <p:txBody>
          <a:bodyPr>
            <a:normAutofit/>
          </a:bodyPr>
          <a:lstStyle/>
          <a:p>
            <a:r>
              <a:rPr lang="en-US" sz="4000" b="1" dirty="0"/>
              <a:t>Ways we can disobey God</a:t>
            </a:r>
          </a:p>
        </p:txBody>
      </p:sp>
    </p:spTree>
    <p:extLst>
      <p:ext uri="{BB962C8B-B14F-4D97-AF65-F5344CB8AC3E}">
        <p14:creationId xmlns:p14="http://schemas.microsoft.com/office/powerpoint/2010/main" val="262179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012055"/>
            <a:ext cx="8211824" cy="536334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add to or take away from God’s word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Deuteronomy 4:1-2,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Moses speaking to Israel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Revelation 22:18-19,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warnings concerning the book of Revelation (and all of God’s word)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718" y="159798"/>
            <a:ext cx="8558073" cy="932155"/>
          </a:xfrm>
        </p:spPr>
        <p:txBody>
          <a:bodyPr>
            <a:normAutofit/>
          </a:bodyPr>
          <a:lstStyle/>
          <a:p>
            <a:r>
              <a:rPr lang="en-US" sz="4000" b="1" dirty="0"/>
              <a:t>Ways we can disobey God</a:t>
            </a:r>
          </a:p>
        </p:txBody>
      </p:sp>
    </p:spTree>
    <p:extLst>
      <p:ext uri="{BB962C8B-B14F-4D97-AF65-F5344CB8AC3E}">
        <p14:creationId xmlns:p14="http://schemas.microsoft.com/office/powerpoint/2010/main" val="389147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162</TotalTime>
  <Words>989</Words>
  <Application>Microsoft Office PowerPoint</Application>
  <PresentationFormat>On-screen Show (4:3)</PresentationFormat>
  <Paragraphs>93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Bookman Old Style</vt:lpstr>
      <vt:lpstr>Georgia</vt:lpstr>
      <vt:lpstr>Default</vt:lpstr>
      <vt:lpstr>PowerPoint Presentation</vt:lpstr>
      <vt:lpstr>How Can We Disobey God? </vt:lpstr>
      <vt:lpstr>God Demands Obedience</vt:lpstr>
      <vt:lpstr>God Demands Obedience</vt:lpstr>
      <vt:lpstr>Ways we can disobey God</vt:lpstr>
      <vt:lpstr>Ways we can disobey God</vt:lpstr>
      <vt:lpstr>Ways we can disobey God</vt:lpstr>
      <vt:lpstr>Ways we can disobey God</vt:lpstr>
      <vt:lpstr>Ways we can disobey God</vt:lpstr>
      <vt:lpstr>Ways we can disobey God</vt:lpstr>
      <vt:lpstr>Ways we can disobey God</vt:lpstr>
      <vt:lpstr>Ways we can disobey God</vt:lpstr>
      <vt:lpstr>Ways we can disobey God</vt:lpstr>
      <vt:lpstr>Ways we can disobey God</vt:lpstr>
      <vt:lpstr>Ways we can disobey God</vt:lpstr>
      <vt:lpstr>Ways we can disobey God</vt:lpstr>
      <vt:lpstr>Ways we can disobey God</vt:lpstr>
      <vt:lpstr>Ways we can disobey God</vt:lpstr>
      <vt:lpstr>What do we do when we disobey?</vt:lpstr>
      <vt:lpstr>What do we do when we disobey?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24</cp:revision>
  <dcterms:created xsi:type="dcterms:W3CDTF">2014-03-26T14:03:34Z</dcterms:created>
  <dcterms:modified xsi:type="dcterms:W3CDTF">2019-12-01T04:37:38Z</dcterms:modified>
</cp:coreProperties>
</file>