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7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4BCC1"/>
    <a:srgbClr val="44636E"/>
    <a:srgbClr val="2E4650"/>
    <a:srgbClr val="E38C20"/>
    <a:srgbClr val="D7E2E2"/>
    <a:srgbClr val="6ECED3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DF0EA-6C42-4FF2-8B18-2B8B1A21BCD6}" v="4256" dt="2019-11-03T05:49:5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14" d="100"/>
          <a:sy n="114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3FEDF0EA-6C42-4FF2-8B18-2B8B1A21BCD6}"/>
    <pc:docChg chg="custSel addSld delSld modSld sldOrd modMainMaster">
      <pc:chgData name="Thomas Thornhill" userId="4b94b3c8d6c07379" providerId="LiveId" clId="{3FEDF0EA-6C42-4FF2-8B18-2B8B1A21BCD6}" dt="2019-11-04T05:30:34.570" v="4531" actId="2696"/>
      <pc:docMkLst>
        <pc:docMk/>
      </pc:docMkLst>
      <pc:sldChg chg="del">
        <pc:chgData name="Thomas Thornhill" userId="4b94b3c8d6c07379" providerId="LiveId" clId="{3FEDF0EA-6C42-4FF2-8B18-2B8B1A21BCD6}" dt="2019-11-03T04:35:22.322" v="0" actId="2696"/>
        <pc:sldMkLst>
          <pc:docMk/>
          <pc:sldMk cId="1873325291" sldId="256"/>
        </pc:sldMkLst>
      </pc:sldChg>
      <pc:sldChg chg="modSp modTransition modAnim">
        <pc:chgData name="Thomas Thornhill" userId="4b94b3c8d6c07379" providerId="LiveId" clId="{3FEDF0EA-6C42-4FF2-8B18-2B8B1A21BCD6}" dt="2019-11-03T04:41:39.986" v="347"/>
        <pc:sldMkLst>
          <pc:docMk/>
          <pc:sldMk cId="3893856719" sldId="258"/>
        </pc:sldMkLst>
        <pc:spChg chg="mod">
          <ac:chgData name="Thomas Thornhill" userId="4b94b3c8d6c07379" providerId="LiveId" clId="{3FEDF0EA-6C42-4FF2-8B18-2B8B1A21BCD6}" dt="2019-11-03T04:37:03.629" v="60" actId="207"/>
          <ac:spMkLst>
            <pc:docMk/>
            <pc:sldMk cId="3893856719" sldId="258"/>
            <ac:spMk id="4" creationId="{00000000-0000-0000-0000-000000000000}"/>
          </ac:spMkLst>
        </pc:spChg>
        <pc:spChg chg="mod">
          <ac:chgData name="Thomas Thornhill" userId="4b94b3c8d6c07379" providerId="LiveId" clId="{3FEDF0EA-6C42-4FF2-8B18-2B8B1A21BCD6}" dt="2019-11-03T04:36:23.392" v="55" actId="14100"/>
          <ac:spMkLst>
            <pc:docMk/>
            <pc:sldMk cId="3893856719" sldId="258"/>
            <ac:spMk id="5" creationId="{00000000-0000-0000-0000-000000000000}"/>
          </ac:spMkLst>
        </pc:spChg>
      </pc:sldChg>
      <pc:sldChg chg="del">
        <pc:chgData name="Thomas Thornhill" userId="4b94b3c8d6c07379" providerId="LiveId" clId="{3FEDF0EA-6C42-4FF2-8B18-2B8B1A21BCD6}" dt="2019-11-03T04:35:26.261" v="1" actId="2696"/>
        <pc:sldMkLst>
          <pc:docMk/>
          <pc:sldMk cId="3284045179" sldId="259"/>
        </pc:sldMkLst>
      </pc:sldChg>
      <pc:sldChg chg="del">
        <pc:chgData name="Thomas Thornhill" userId="4b94b3c8d6c07379" providerId="LiveId" clId="{3FEDF0EA-6C42-4FF2-8B18-2B8B1A21BCD6}" dt="2019-11-03T04:35:28.138" v="2" actId="2696"/>
        <pc:sldMkLst>
          <pc:docMk/>
          <pc:sldMk cId="3743528175" sldId="260"/>
        </pc:sldMkLst>
      </pc:sldChg>
      <pc:sldChg chg="delSp modSp modTransition modAnim">
        <pc:chgData name="Thomas Thornhill" userId="4b94b3c8d6c07379" providerId="LiveId" clId="{3FEDF0EA-6C42-4FF2-8B18-2B8B1A21BCD6}" dt="2019-11-03T05:49:59.387" v="4530"/>
        <pc:sldMkLst>
          <pc:docMk/>
          <pc:sldMk cId="1405483902" sldId="261"/>
        </pc:sldMkLst>
        <pc:spChg chg="del mod">
          <ac:chgData name="Thomas Thornhill" userId="4b94b3c8d6c07379" providerId="LiveId" clId="{3FEDF0EA-6C42-4FF2-8B18-2B8B1A21BCD6}" dt="2019-11-03T05:49:16.060" v="4452" actId="478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Thomas Thornhill" userId="4b94b3c8d6c07379" providerId="LiveId" clId="{3FEDF0EA-6C42-4FF2-8B18-2B8B1A21BCD6}" dt="2019-11-03T05:49:56.205" v="4528" actId="113"/>
          <ac:spMkLst>
            <pc:docMk/>
            <pc:sldMk cId="1405483902" sldId="261"/>
            <ac:spMk id="5" creationId="{00000000-0000-0000-0000-000000000000}"/>
          </ac:spMkLst>
        </pc:spChg>
      </pc:sldChg>
      <pc:sldChg chg="del">
        <pc:chgData name="Thomas Thornhill" userId="4b94b3c8d6c07379" providerId="LiveId" clId="{3FEDF0EA-6C42-4FF2-8B18-2B8B1A21BCD6}" dt="2019-11-03T04:35:29.546" v="3" actId="2696"/>
        <pc:sldMkLst>
          <pc:docMk/>
          <pc:sldMk cId="920465377" sldId="262"/>
        </pc:sldMkLst>
      </pc:sldChg>
      <pc:sldChg chg="addSp modSp ord modTransition modAnim">
        <pc:chgData name="Thomas Thornhill" userId="4b94b3c8d6c07379" providerId="LiveId" clId="{3FEDF0EA-6C42-4FF2-8B18-2B8B1A21BCD6}" dt="2019-11-03T04:41:39.986" v="347"/>
        <pc:sldMkLst>
          <pc:docMk/>
          <pc:sldMk cId="544258191" sldId="263"/>
        </pc:sldMkLst>
        <pc:spChg chg="mod">
          <ac:chgData name="Thomas Thornhill" userId="4b94b3c8d6c07379" providerId="LiveId" clId="{3FEDF0EA-6C42-4FF2-8B18-2B8B1A21BCD6}" dt="2019-11-03T04:41:26.512" v="344" actId="108"/>
          <ac:spMkLst>
            <pc:docMk/>
            <pc:sldMk cId="544258191" sldId="263"/>
            <ac:spMk id="3" creationId="{00000000-0000-0000-0000-000000000000}"/>
          </ac:spMkLst>
        </pc:spChg>
        <pc:spChg chg="add mod">
          <ac:chgData name="Thomas Thornhill" userId="4b94b3c8d6c07379" providerId="LiveId" clId="{3FEDF0EA-6C42-4FF2-8B18-2B8B1A21BCD6}" dt="2019-11-03T04:38:52.169" v="104" actId="207"/>
          <ac:spMkLst>
            <pc:docMk/>
            <pc:sldMk cId="544258191" sldId="263"/>
            <ac:spMk id="4" creationId="{899BC8E7-512A-40C7-9D60-752994F69B81}"/>
          </ac:spMkLst>
        </pc:spChg>
      </pc:sldChg>
      <pc:sldChg chg="modSp add modAnim">
        <pc:chgData name="Thomas Thornhill" userId="4b94b3c8d6c07379" providerId="LiveId" clId="{3FEDF0EA-6C42-4FF2-8B18-2B8B1A21BCD6}" dt="2019-11-03T04:45:55.945" v="611" actId="108"/>
        <pc:sldMkLst>
          <pc:docMk/>
          <pc:sldMk cId="365314148" sldId="264"/>
        </pc:sldMkLst>
        <pc:spChg chg="mod">
          <ac:chgData name="Thomas Thornhill" userId="4b94b3c8d6c07379" providerId="LiveId" clId="{3FEDF0EA-6C42-4FF2-8B18-2B8B1A21BCD6}" dt="2019-11-03T04:45:55.945" v="611" actId="108"/>
          <ac:spMkLst>
            <pc:docMk/>
            <pc:sldMk cId="365314148" sldId="264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4:58:27.360" v="873" actId="20577"/>
        <pc:sldMkLst>
          <pc:docMk/>
          <pc:sldMk cId="3381587744" sldId="265"/>
        </pc:sldMkLst>
        <pc:spChg chg="mod">
          <ac:chgData name="Thomas Thornhill" userId="4b94b3c8d6c07379" providerId="LiveId" clId="{3FEDF0EA-6C42-4FF2-8B18-2B8B1A21BCD6}" dt="2019-11-03T04:58:27.360" v="873" actId="20577"/>
          <ac:spMkLst>
            <pc:docMk/>
            <pc:sldMk cId="3381587744" sldId="265"/>
            <ac:spMk id="3" creationId="{00000000-0000-0000-0000-000000000000}"/>
          </ac:spMkLst>
        </pc:spChg>
        <pc:spChg chg="mod">
          <ac:chgData name="Thomas Thornhill" userId="4b94b3c8d6c07379" providerId="LiveId" clId="{3FEDF0EA-6C42-4FF2-8B18-2B8B1A21BCD6}" dt="2019-11-03T04:46:47.332" v="648" actId="121"/>
          <ac:spMkLst>
            <pc:docMk/>
            <pc:sldMk cId="3381587744" sldId="265"/>
            <ac:spMk id="4" creationId="{899BC8E7-512A-40C7-9D60-752994F69B81}"/>
          </ac:spMkLst>
        </pc:spChg>
      </pc:sldChg>
      <pc:sldChg chg="modSp add modAnim">
        <pc:chgData name="Thomas Thornhill" userId="4b94b3c8d6c07379" providerId="LiveId" clId="{3FEDF0EA-6C42-4FF2-8B18-2B8B1A21BCD6}" dt="2019-11-03T05:18:03.111" v="1437" actId="207"/>
        <pc:sldMkLst>
          <pc:docMk/>
          <pc:sldMk cId="329272199" sldId="266"/>
        </pc:sldMkLst>
        <pc:spChg chg="mod">
          <ac:chgData name="Thomas Thornhill" userId="4b94b3c8d6c07379" providerId="LiveId" clId="{3FEDF0EA-6C42-4FF2-8B18-2B8B1A21BCD6}" dt="2019-11-03T05:18:03.111" v="1437" actId="207"/>
          <ac:spMkLst>
            <pc:docMk/>
            <pc:sldMk cId="329272199" sldId="266"/>
            <ac:spMk id="3" creationId="{00000000-0000-0000-0000-000000000000}"/>
          </ac:spMkLst>
        </pc:spChg>
      </pc:sldChg>
      <pc:sldChg chg="modSp add ord modAnim">
        <pc:chgData name="Thomas Thornhill" userId="4b94b3c8d6c07379" providerId="LiveId" clId="{3FEDF0EA-6C42-4FF2-8B18-2B8B1A21BCD6}" dt="2019-11-03T05:01:40.897" v="1282"/>
        <pc:sldMkLst>
          <pc:docMk/>
          <pc:sldMk cId="3516115692" sldId="267"/>
        </pc:sldMkLst>
        <pc:spChg chg="mod">
          <ac:chgData name="Thomas Thornhill" userId="4b94b3c8d6c07379" providerId="LiveId" clId="{3FEDF0EA-6C42-4FF2-8B18-2B8B1A21BCD6}" dt="2019-11-03T05:01:05.664" v="1280" actId="6549"/>
          <ac:spMkLst>
            <pc:docMk/>
            <pc:sldMk cId="3516115692" sldId="267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21:10.476" v="1802" actId="20577"/>
        <pc:sldMkLst>
          <pc:docMk/>
          <pc:sldMk cId="3143495830" sldId="268"/>
        </pc:sldMkLst>
        <pc:spChg chg="mod">
          <ac:chgData name="Thomas Thornhill" userId="4b94b3c8d6c07379" providerId="LiveId" clId="{3FEDF0EA-6C42-4FF2-8B18-2B8B1A21BCD6}" dt="2019-11-03T05:21:10.476" v="1802" actId="20577"/>
          <ac:spMkLst>
            <pc:docMk/>
            <pc:sldMk cId="3143495830" sldId="268"/>
            <ac:spMk id="3" creationId="{00000000-0000-0000-0000-000000000000}"/>
          </ac:spMkLst>
        </pc:spChg>
      </pc:sldChg>
      <pc:sldChg chg="add del">
        <pc:chgData name="Thomas Thornhill" userId="4b94b3c8d6c07379" providerId="LiveId" clId="{3FEDF0EA-6C42-4FF2-8B18-2B8B1A21BCD6}" dt="2019-11-04T05:30:34.570" v="4531" actId="2696"/>
        <pc:sldMkLst>
          <pc:docMk/>
          <pc:sldMk cId="3635203183" sldId="269"/>
        </pc:sldMkLst>
      </pc:sldChg>
      <pc:sldChg chg="modSp add modAnim">
        <pc:chgData name="Thomas Thornhill" userId="4b94b3c8d6c07379" providerId="LiveId" clId="{3FEDF0EA-6C42-4FF2-8B18-2B8B1A21BCD6}" dt="2019-11-03T05:25:04.237" v="2045" actId="108"/>
        <pc:sldMkLst>
          <pc:docMk/>
          <pc:sldMk cId="2971625010" sldId="270"/>
        </pc:sldMkLst>
        <pc:spChg chg="mod">
          <ac:chgData name="Thomas Thornhill" userId="4b94b3c8d6c07379" providerId="LiveId" clId="{3FEDF0EA-6C42-4FF2-8B18-2B8B1A21BCD6}" dt="2019-11-03T05:25:04.237" v="2045" actId="108"/>
          <ac:spMkLst>
            <pc:docMk/>
            <pc:sldMk cId="2971625010" sldId="270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26:34.924" v="2301" actId="20577"/>
        <pc:sldMkLst>
          <pc:docMk/>
          <pc:sldMk cId="1529133344" sldId="271"/>
        </pc:sldMkLst>
        <pc:spChg chg="mod">
          <ac:chgData name="Thomas Thornhill" userId="4b94b3c8d6c07379" providerId="LiveId" clId="{3FEDF0EA-6C42-4FF2-8B18-2B8B1A21BCD6}" dt="2019-11-03T05:26:34.924" v="2301" actId="20577"/>
          <ac:spMkLst>
            <pc:docMk/>
            <pc:sldMk cId="1529133344" sldId="271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30:19.203" v="2699" actId="27636"/>
        <pc:sldMkLst>
          <pc:docMk/>
          <pc:sldMk cId="3483493007" sldId="272"/>
        </pc:sldMkLst>
        <pc:spChg chg="mod">
          <ac:chgData name="Thomas Thornhill" userId="4b94b3c8d6c07379" providerId="LiveId" clId="{3FEDF0EA-6C42-4FF2-8B18-2B8B1A21BCD6}" dt="2019-11-03T05:30:19.203" v="2699" actId="27636"/>
          <ac:spMkLst>
            <pc:docMk/>
            <pc:sldMk cId="3483493007" sldId="272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30:25.389" v="2701" actId="27636"/>
        <pc:sldMkLst>
          <pc:docMk/>
          <pc:sldMk cId="1474039771" sldId="273"/>
        </pc:sldMkLst>
        <pc:spChg chg="mod">
          <ac:chgData name="Thomas Thornhill" userId="4b94b3c8d6c07379" providerId="LiveId" clId="{3FEDF0EA-6C42-4FF2-8B18-2B8B1A21BCD6}" dt="2019-11-03T05:30:25.389" v="2701" actId="27636"/>
          <ac:spMkLst>
            <pc:docMk/>
            <pc:sldMk cId="1474039771" sldId="273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35:12.791" v="3214" actId="207"/>
        <pc:sldMkLst>
          <pc:docMk/>
          <pc:sldMk cId="3383386574" sldId="274"/>
        </pc:sldMkLst>
        <pc:spChg chg="mod">
          <ac:chgData name="Thomas Thornhill" userId="4b94b3c8d6c07379" providerId="LiveId" clId="{3FEDF0EA-6C42-4FF2-8B18-2B8B1A21BCD6}" dt="2019-11-03T05:35:12.791" v="3214" actId="207"/>
          <ac:spMkLst>
            <pc:docMk/>
            <pc:sldMk cId="3383386574" sldId="274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38:24.820" v="3492" actId="6549"/>
        <pc:sldMkLst>
          <pc:docMk/>
          <pc:sldMk cId="3600668475" sldId="275"/>
        </pc:sldMkLst>
        <pc:spChg chg="mod">
          <ac:chgData name="Thomas Thornhill" userId="4b94b3c8d6c07379" providerId="LiveId" clId="{3FEDF0EA-6C42-4FF2-8B18-2B8B1A21BCD6}" dt="2019-11-03T05:38:24.820" v="3492" actId="6549"/>
          <ac:spMkLst>
            <pc:docMk/>
            <pc:sldMk cId="3600668475" sldId="275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39:00.975" v="3565" actId="20577"/>
        <pc:sldMkLst>
          <pc:docMk/>
          <pc:sldMk cId="2969681272" sldId="276"/>
        </pc:sldMkLst>
        <pc:spChg chg="mod">
          <ac:chgData name="Thomas Thornhill" userId="4b94b3c8d6c07379" providerId="LiveId" clId="{3FEDF0EA-6C42-4FF2-8B18-2B8B1A21BCD6}" dt="2019-11-03T05:39:00.975" v="3565" actId="20577"/>
          <ac:spMkLst>
            <pc:docMk/>
            <pc:sldMk cId="2969681272" sldId="276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42:38.920" v="3839" actId="108"/>
        <pc:sldMkLst>
          <pc:docMk/>
          <pc:sldMk cId="798553711" sldId="277"/>
        </pc:sldMkLst>
        <pc:spChg chg="mod">
          <ac:chgData name="Thomas Thornhill" userId="4b94b3c8d6c07379" providerId="LiveId" clId="{3FEDF0EA-6C42-4FF2-8B18-2B8B1A21BCD6}" dt="2019-11-03T05:42:38.920" v="3839" actId="108"/>
          <ac:spMkLst>
            <pc:docMk/>
            <pc:sldMk cId="798553711" sldId="277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45:28.409" v="4119" actId="20577"/>
        <pc:sldMkLst>
          <pc:docMk/>
          <pc:sldMk cId="3782314494" sldId="278"/>
        </pc:sldMkLst>
        <pc:spChg chg="mod">
          <ac:chgData name="Thomas Thornhill" userId="4b94b3c8d6c07379" providerId="LiveId" clId="{3FEDF0EA-6C42-4FF2-8B18-2B8B1A21BCD6}" dt="2019-11-03T05:45:28.409" v="4119" actId="20577"/>
          <ac:spMkLst>
            <pc:docMk/>
            <pc:sldMk cId="3782314494" sldId="278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3FEDF0EA-6C42-4FF2-8B18-2B8B1A21BCD6}" dt="2019-11-03T05:48:51.325" v="4450" actId="108"/>
        <pc:sldMkLst>
          <pc:docMk/>
          <pc:sldMk cId="1156001883" sldId="279"/>
        </pc:sldMkLst>
        <pc:spChg chg="mod">
          <ac:chgData name="Thomas Thornhill" userId="4b94b3c8d6c07379" providerId="LiveId" clId="{3FEDF0EA-6C42-4FF2-8B18-2B8B1A21BCD6}" dt="2019-11-03T05:48:51.325" v="4450" actId="108"/>
          <ac:spMkLst>
            <pc:docMk/>
            <pc:sldMk cId="1156001883" sldId="279"/>
            <ac:spMk id="3" creationId="{00000000-0000-0000-0000-000000000000}"/>
          </ac:spMkLst>
        </pc:spChg>
      </pc:sldChg>
      <pc:sldMasterChg chg="modTransition modSldLayout">
        <pc:chgData name="Thomas Thornhill" userId="4b94b3c8d6c07379" providerId="LiveId" clId="{3FEDF0EA-6C42-4FF2-8B18-2B8B1A21BCD6}" dt="2019-11-03T04:41:39.986" v="347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3FEDF0EA-6C42-4FF2-8B18-2B8B1A21BCD6}" dt="2019-11-03T04:41:39.986" v="347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02405" y="4762500"/>
            <a:ext cx="3148238" cy="2721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02405" y="4762500"/>
            <a:ext cx="3148238" cy="2721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2430" y="3701140"/>
            <a:ext cx="5533572" cy="92740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6"/>
            <a:ext cx="8206339" cy="4959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6"/>
            <a:ext cx="8206339" cy="4959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6"/>
            <a:ext cx="8206339" cy="49590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5857" y="5648476"/>
            <a:ext cx="3519714" cy="55848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2643" y="561829"/>
            <a:ext cx="8224156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7E2E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7E2E2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7E2E2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7E2E2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7E2E2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7E2E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0978" y="6174297"/>
            <a:ext cx="2830670" cy="52136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000" dirty="0">
                <a:solidFill>
                  <a:srgbClr val="E38C20"/>
                </a:solidFill>
              </a:rPr>
              <a:t>First Principles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430" y="2634144"/>
            <a:ext cx="5533572" cy="199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64BCC1"/>
                </a:solidFill>
                <a:latin typeface="Arial Black" panose="020B0A04020102020204" pitchFamily="34" charset="0"/>
              </a:rPr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follow the example of first century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2:37-41 </a:t>
            </a:r>
            <a:r>
              <a:rPr lang="en-US" sz="4000" dirty="0"/>
              <a:t>– Pentecost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8:12-13 </a:t>
            </a:r>
            <a:r>
              <a:rPr lang="en-US" sz="4000" dirty="0"/>
              <a:t>– Samaritans, Simon the sorcerer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8:35-38 </a:t>
            </a:r>
            <a:r>
              <a:rPr lang="en-US" sz="4000" dirty="0"/>
              <a:t>– the Ethiopian eunuch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10:47-48 </a:t>
            </a:r>
            <a:r>
              <a:rPr lang="en-US" sz="4000" dirty="0"/>
              <a:t>– Cornelius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(1-2)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48349300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follow the example of first century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16:14-15 </a:t>
            </a:r>
            <a:r>
              <a:rPr lang="en-US" sz="4000" dirty="0"/>
              <a:t>– Lydia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16:31-34 </a:t>
            </a:r>
            <a:r>
              <a:rPr lang="en-US" sz="4000" dirty="0"/>
              <a:t>– the jailer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18:8 </a:t>
            </a:r>
            <a:r>
              <a:rPr lang="en-US" sz="4000" dirty="0"/>
              <a:t>– the Corinthians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19:4-5</a:t>
            </a:r>
            <a:r>
              <a:rPr lang="en-US" sz="4000" dirty="0"/>
              <a:t> – some wrongly baptized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Paul –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Acts 9:18, 22:16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14740397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follow the example of first century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What about various examples that do not mention baptism?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There are NO examples that emphatically state they were not baptized.  E.g. “All he did was believe”, “He only confessed Jesus as Lord”, etc.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3833865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fontScale="6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follow the example of first century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FFC000"/>
                </a:solidFill>
              </a:rPr>
              <a:t>What about various examples that do not mention baptism?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200" dirty="0"/>
              <a:t>We DO find examples where belief included baptism (</a:t>
            </a:r>
            <a:r>
              <a:rPr lang="en-US" sz="5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18:9, 1 Corinthians 1:14</a:t>
            </a:r>
            <a:r>
              <a:rPr lang="en-US" sz="5200" dirty="0"/>
              <a:t>)</a:t>
            </a:r>
            <a:br>
              <a:rPr lang="en-US" sz="5200" dirty="0"/>
            </a:br>
            <a:r>
              <a:rPr lang="en-US" sz="5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16:31-33 </a:t>
            </a:r>
            <a:r>
              <a:rPr lang="en-US" sz="5200" dirty="0"/>
              <a:t>– the jailer told to “believe on the Lord” and then he </a:t>
            </a:r>
            <a:r>
              <a:rPr lang="en-US" sz="5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was taught</a:t>
            </a:r>
            <a:br>
              <a:rPr lang="en-US" sz="52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5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8:34 </a:t>
            </a:r>
            <a:r>
              <a:rPr lang="en-US" sz="5200" dirty="0"/>
              <a:t>– Philip preached Jesus – implied is that it included baptism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5200" dirty="0"/>
              <a:t>If baptism led to salvation in 1</a:t>
            </a:r>
            <a:r>
              <a:rPr lang="en-US" sz="5200" baseline="30000" dirty="0"/>
              <a:t>st</a:t>
            </a:r>
            <a:r>
              <a:rPr lang="en-US" sz="5200" dirty="0"/>
              <a:t> century, it STILL leads to our salvation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6006684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Because it puts us in contact with the blood of Jesus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His blood saves us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10:10, Romans 3:23-25, 5:9, Ephesians 1:7, etc. 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How do we come in contact with that blood?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6:3-4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29696812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Because it puts us into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3:27</a:t>
            </a:r>
            <a:r>
              <a:rPr lang="en-US" sz="4000" dirty="0"/>
              <a:t> – as many as have been baptized into Christ have put on Christ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In baptism, we now belong to Christ.  Part of His family with blessings and privileges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1:3, Romans 5:1-2 – </a:t>
            </a:r>
            <a:r>
              <a:rPr lang="en-US" sz="4000" dirty="0"/>
              <a:t>access to the Father,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2:18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7985537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Because it puts us into the church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1:22-23 </a:t>
            </a:r>
            <a:r>
              <a:rPr lang="en-US" sz="4000" dirty="0"/>
              <a:t>– the church is His body,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2:28 </a:t>
            </a:r>
            <a:r>
              <a:rPr lang="en-US" sz="4000" dirty="0"/>
              <a:t>– purchased with His blood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In baptism, we are added to His body -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12:12-13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shows the importance of His church!  Do we respond properly?</a:t>
            </a:r>
            <a:br>
              <a:rPr lang="en-US" sz="4000" dirty="0"/>
            </a:b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7823144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be purified in God’s eyes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Psalm 24:3-4, </a:t>
            </a:r>
            <a:r>
              <a:rPr lang="en-US" sz="4000" dirty="0"/>
              <a:t>we need to be pure to be in His presence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In spite of our brokenness, we need to be purified.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Jesus purifies us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9:13-14 </a:t>
            </a:r>
            <a:r>
              <a:rPr lang="en-US" sz="4000" dirty="0"/>
              <a:t>– He cleanses our conscience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is a blessing to know we are ok with God.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Also see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2:38, 22:16 </a:t>
            </a:r>
            <a:r>
              <a:rPr lang="en-US" sz="4000" dirty="0"/>
              <a:t>– wash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11560018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99"/>
                </a:solidFill>
              </a:rPr>
              <a:t>Have you been baptized for the right reason?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Baptism is an act of faith –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Peter 3:21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One must believe to be properly baptized (not infant baptism)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need the grace of God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2:8-9</a:t>
            </a:r>
            <a:br>
              <a:rPr lang="en-US" sz="4000" dirty="0"/>
            </a:br>
            <a:r>
              <a:rPr lang="en-US" sz="4000" dirty="0"/>
              <a:t>Grace – God’s part in saving 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Baptism alone does not save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There are other things we must do toward salvation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Hear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10:17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Believe – Mark 16:16, Romans 10:9-10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Repent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Luke 13:3 &amp; 5, Acts 2:37-38, 17:30-31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Confess Him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10:32, Acts 8:37, Romans 10:9-10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Baptism alone does not save</a:t>
            </a:r>
          </a:p>
        </p:txBody>
      </p:sp>
    </p:spTree>
    <p:extLst>
      <p:ext uri="{BB962C8B-B14F-4D97-AF65-F5344CB8AC3E}">
        <p14:creationId xmlns:p14="http://schemas.microsoft.com/office/powerpoint/2010/main" val="3653141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Because God said so!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28:18-20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Disciples are baptized and observe all things commanded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Many verses about baptism are written as commands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7:21-23, Luke 6:46, Hebrews 5:9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3815877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Because God said so!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6:3-4 – </a:t>
            </a:r>
            <a:r>
              <a:rPr lang="en-US" sz="4000" dirty="0"/>
              <a:t>explains what baptism does.  It puts us in contact with the blood of Jesus  - where salvation is found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God chose baptism as part of His plan – that ought to be enough reason!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5161156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Because God said so!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Why argue with God? </a:t>
            </a:r>
            <a:br>
              <a:rPr lang="en-US" sz="4000" dirty="0"/>
            </a:br>
            <a:r>
              <a:rPr lang="en-US" sz="4000" dirty="0"/>
              <a:t>Most do not have a problem with baptism itself, but it is </a:t>
            </a:r>
            <a:r>
              <a:rPr lang="en-US" sz="4000" dirty="0">
                <a:solidFill>
                  <a:srgbClr val="FFC000"/>
                </a:solidFill>
              </a:rPr>
              <a:t>WHY</a:t>
            </a:r>
            <a:r>
              <a:rPr lang="en-US" sz="4000" dirty="0"/>
              <a:t> we are baptized.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 concur.  Why we are baptized IS </a:t>
            </a:r>
            <a:r>
              <a:rPr lang="en-US" sz="4000" dirty="0">
                <a:solidFill>
                  <a:srgbClr val="FFC000"/>
                </a:solidFill>
              </a:rPr>
              <a:t>VERY</a:t>
            </a:r>
            <a:r>
              <a:rPr lang="en-US" sz="4000" dirty="0"/>
              <a:t> important.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However, many </a:t>
            </a:r>
            <a:r>
              <a:rPr lang="en-US" sz="4000" dirty="0">
                <a:solidFill>
                  <a:srgbClr val="FFC000"/>
                </a:solidFill>
              </a:rPr>
              <a:t>DENY</a:t>
            </a:r>
            <a:r>
              <a:rPr lang="en-US" sz="4000" dirty="0"/>
              <a:t> its real purpose and that is a problem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292721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be saved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Mark 16:16 </a:t>
            </a:r>
            <a:r>
              <a:rPr lang="en-US" sz="4000" dirty="0"/>
              <a:t>– he who believes and is baptized shall be saved…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Peter 3:20-21, </a:t>
            </a:r>
            <a:r>
              <a:rPr lang="en-US" sz="4000" dirty="0"/>
              <a:t>baptism saves us.</a:t>
            </a:r>
            <a:br>
              <a:rPr lang="en-US" sz="4000" dirty="0"/>
            </a:br>
            <a:r>
              <a:rPr lang="en-US" sz="4000" dirty="0"/>
              <a:t>It is not taking a bath, but “the answer of a good conscience” – believing God and a willingness to follow Him.  This is our faith.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Also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2:38, 22:16 </a:t>
            </a:r>
            <a:r>
              <a:rPr lang="en-US" sz="4000" dirty="0"/>
              <a:t>– emphasize removing sins (which cause us to be lost)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31434958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follow the example of Jesus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3:13-16 </a:t>
            </a:r>
            <a:r>
              <a:rPr lang="en-US" sz="4000" dirty="0"/>
              <a:t>– while not a sinner, Jesus asked to be baptized.  Why? </a:t>
            </a:r>
            <a:r>
              <a:rPr lang="en-US" sz="4000" i="1" dirty="0">
                <a:solidFill>
                  <a:srgbClr val="FFFF99"/>
                </a:solidFill>
              </a:rPr>
              <a:t>To fulfill all righteousness</a:t>
            </a:r>
            <a:r>
              <a:rPr lang="en-US" sz="4000" dirty="0"/>
              <a:t>.  This implies a command of God.  Reason enough to obey.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Jesus obeyed, so should we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cf. Hebrews 5:8-9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29716250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753" y="964734"/>
            <a:ext cx="8224156" cy="559558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64BCC1"/>
                </a:solidFill>
              </a:rPr>
              <a:t>To follow the example of first century believers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There is a consistent pattern in the New Testament (esp. Acts) that included baptism.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One way we establish authority is by approve example – those who DID what they were commanded to do.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9BC8E7-512A-40C7-9D60-752994F69B81}"/>
              </a:ext>
            </a:extLst>
          </p:cNvPr>
          <p:cNvSpPr txBox="1">
            <a:spLocks/>
          </p:cNvSpPr>
          <p:nvPr/>
        </p:nvSpPr>
        <p:spPr>
          <a:xfrm>
            <a:off x="58723" y="92279"/>
            <a:ext cx="8992998" cy="771786"/>
          </a:xfrm>
          <a:prstGeom prst="rect">
            <a:avLst/>
          </a:prstGeom>
          <a:solidFill>
            <a:srgbClr val="4463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7E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Why should I be baptized?</a:t>
            </a:r>
          </a:p>
        </p:txBody>
      </p:sp>
    </p:spTree>
    <p:extLst>
      <p:ext uri="{BB962C8B-B14F-4D97-AF65-F5344CB8AC3E}">
        <p14:creationId xmlns:p14="http://schemas.microsoft.com/office/powerpoint/2010/main" val="15291333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150</TotalTime>
  <Words>707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Bookman Old Style</vt:lpstr>
      <vt:lpstr>Trebuchet MS</vt:lpstr>
      <vt:lpstr>Default</vt:lpstr>
      <vt:lpstr>Why Should I Be Baptized?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18</cp:revision>
  <dcterms:created xsi:type="dcterms:W3CDTF">2014-03-26T14:03:34Z</dcterms:created>
  <dcterms:modified xsi:type="dcterms:W3CDTF">2019-11-04T05:30:43Z</dcterms:modified>
</cp:coreProperties>
</file>