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0" r:id="rId3"/>
  </p:sldMasterIdLst>
  <p:sldIdLst>
    <p:sldId id="264" r:id="rId4"/>
    <p:sldId id="258" r:id="rId5"/>
    <p:sldId id="266" r:id="rId6"/>
    <p:sldId id="265" r:id="rId7"/>
    <p:sldId id="261" r:id="rId8"/>
    <p:sldId id="267" r:id="rId9"/>
    <p:sldId id="268" r:id="rId10"/>
    <p:sldId id="269" r:id="rId11"/>
    <p:sldId id="270" r:id="rId12"/>
    <p:sldId id="271" r:id="rId13"/>
    <p:sldId id="272"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DAE24-85EA-42B9-A533-719BAA02D3C6}" v="2163" dt="2019-03-31T14:43:05.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08" d="100"/>
          <a:sy n="108" d="100"/>
        </p:scale>
        <p:origin x="18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Thornhill" userId="4b94b3c8d6c07379" providerId="LiveId" clId="{A33DAE24-85EA-42B9-A533-719BAA02D3C6}"/>
    <pc:docChg chg="undo custSel addSld delSld modSld sldOrd modMainMaster">
      <pc:chgData name="Thomas Thornhill" userId="4b94b3c8d6c07379" providerId="LiveId" clId="{A33DAE24-85EA-42B9-A533-719BAA02D3C6}" dt="2019-03-31T14:43:10.038" v="2750" actId="2696"/>
      <pc:docMkLst>
        <pc:docMk/>
      </pc:docMkLst>
      <pc:sldChg chg="del">
        <pc:chgData name="Thomas Thornhill" userId="4b94b3c8d6c07379" providerId="LiveId" clId="{A33DAE24-85EA-42B9-A533-719BAA02D3C6}" dt="2019-03-31T06:02:47.585" v="0" actId="2696"/>
        <pc:sldMkLst>
          <pc:docMk/>
          <pc:sldMk cId="1873325291" sldId="256"/>
        </pc:sldMkLst>
      </pc:sldChg>
      <pc:sldChg chg="delSp modSp del modTransition modAnim">
        <pc:chgData name="Thomas Thornhill" userId="4b94b3c8d6c07379" providerId="LiveId" clId="{A33DAE24-85EA-42B9-A533-719BAA02D3C6}" dt="2019-03-31T14:43:10.038" v="2750" actId="2696"/>
        <pc:sldMkLst>
          <pc:docMk/>
          <pc:sldMk cId="3877253977" sldId="257"/>
        </pc:sldMkLst>
        <pc:spChg chg="mod">
          <ac:chgData name="Thomas Thornhill" userId="4b94b3c8d6c07379" providerId="LiveId" clId="{A33DAE24-85EA-42B9-A533-719BAA02D3C6}" dt="2019-03-31T06:37:09.432" v="2657" actId="20577"/>
          <ac:spMkLst>
            <pc:docMk/>
            <pc:sldMk cId="3877253977" sldId="257"/>
            <ac:spMk id="6" creationId="{00000000-0000-0000-0000-000000000000}"/>
          </ac:spMkLst>
        </pc:spChg>
        <pc:spChg chg="del">
          <ac:chgData name="Thomas Thornhill" userId="4b94b3c8d6c07379" providerId="LiveId" clId="{A33DAE24-85EA-42B9-A533-719BAA02D3C6}" dt="2019-03-31T06:37:17.807" v="2659" actId="478"/>
          <ac:spMkLst>
            <pc:docMk/>
            <pc:sldMk cId="3877253977" sldId="257"/>
            <ac:spMk id="7" creationId="{00000000-0000-0000-0000-000000000000}"/>
          </ac:spMkLst>
        </pc:spChg>
      </pc:sldChg>
      <pc:sldChg chg="delSp modSp modTransition modAnim">
        <pc:chgData name="Thomas Thornhill" userId="4b94b3c8d6c07379" providerId="LiveId" clId="{A33DAE24-85EA-42B9-A533-719BAA02D3C6}" dt="2019-03-31T06:06:08.101" v="133"/>
        <pc:sldMkLst>
          <pc:docMk/>
          <pc:sldMk cId="3893856719" sldId="258"/>
        </pc:sldMkLst>
        <pc:spChg chg="mod">
          <ac:chgData name="Thomas Thornhill" userId="4b94b3c8d6c07379" providerId="LiveId" clId="{A33DAE24-85EA-42B9-A533-719BAA02D3C6}" dt="2019-03-31T06:03:50.097" v="40" actId="207"/>
          <ac:spMkLst>
            <pc:docMk/>
            <pc:sldMk cId="3893856719" sldId="258"/>
            <ac:spMk id="6" creationId="{00000000-0000-0000-0000-000000000000}"/>
          </ac:spMkLst>
        </pc:spChg>
        <pc:spChg chg="del">
          <ac:chgData name="Thomas Thornhill" userId="4b94b3c8d6c07379" providerId="LiveId" clId="{A33DAE24-85EA-42B9-A533-719BAA02D3C6}" dt="2019-03-31T06:03:02.994" v="28" actId="478"/>
          <ac:spMkLst>
            <pc:docMk/>
            <pc:sldMk cId="3893856719" sldId="258"/>
            <ac:spMk id="7" creationId="{00000000-0000-0000-0000-000000000000}"/>
          </ac:spMkLst>
        </pc:spChg>
      </pc:sldChg>
      <pc:sldChg chg="del">
        <pc:chgData name="Thomas Thornhill" userId="4b94b3c8d6c07379" providerId="LiveId" clId="{A33DAE24-85EA-42B9-A533-719BAA02D3C6}" dt="2019-03-31T06:02:48.363" v="1" actId="2696"/>
        <pc:sldMkLst>
          <pc:docMk/>
          <pc:sldMk cId="3284045179" sldId="259"/>
        </pc:sldMkLst>
      </pc:sldChg>
      <pc:sldChg chg="del">
        <pc:chgData name="Thomas Thornhill" userId="4b94b3c8d6c07379" providerId="LiveId" clId="{A33DAE24-85EA-42B9-A533-719BAA02D3C6}" dt="2019-03-31T06:03:06.157" v="29" actId="2696"/>
        <pc:sldMkLst>
          <pc:docMk/>
          <pc:sldMk cId="3743528175" sldId="260"/>
        </pc:sldMkLst>
      </pc:sldChg>
      <pc:sldChg chg="modSp modTransition modAnim">
        <pc:chgData name="Thomas Thornhill" userId="4b94b3c8d6c07379" providerId="LiveId" clId="{A33DAE24-85EA-42B9-A533-719BAA02D3C6}" dt="2019-03-31T14:34:25.377" v="2673" actId="20577"/>
        <pc:sldMkLst>
          <pc:docMk/>
          <pc:sldMk cId="1405483902" sldId="261"/>
        </pc:sldMkLst>
        <pc:spChg chg="mod">
          <ac:chgData name="Thomas Thornhill" userId="4b94b3c8d6c07379" providerId="LiveId" clId="{A33DAE24-85EA-42B9-A533-719BAA02D3C6}" dt="2019-03-31T06:11:54.846" v="460" actId="20577"/>
          <ac:spMkLst>
            <pc:docMk/>
            <pc:sldMk cId="1405483902" sldId="261"/>
            <ac:spMk id="6" creationId="{00000000-0000-0000-0000-000000000000}"/>
          </ac:spMkLst>
        </pc:spChg>
        <pc:spChg chg="mod">
          <ac:chgData name="Thomas Thornhill" userId="4b94b3c8d6c07379" providerId="LiveId" clId="{A33DAE24-85EA-42B9-A533-719BAA02D3C6}" dt="2019-03-31T14:34:25.377" v="2673" actId="20577"/>
          <ac:spMkLst>
            <pc:docMk/>
            <pc:sldMk cId="1405483902" sldId="261"/>
            <ac:spMk id="7" creationId="{00000000-0000-0000-0000-000000000000}"/>
          </ac:spMkLst>
        </pc:spChg>
      </pc:sldChg>
      <pc:sldChg chg="del">
        <pc:chgData name="Thomas Thornhill" userId="4b94b3c8d6c07379" providerId="LiveId" clId="{A33DAE24-85EA-42B9-A533-719BAA02D3C6}" dt="2019-03-31T06:03:08.263" v="30" actId="2696"/>
        <pc:sldMkLst>
          <pc:docMk/>
          <pc:sldMk cId="920465377" sldId="262"/>
        </pc:sldMkLst>
      </pc:sldChg>
      <pc:sldChg chg="del modTransition">
        <pc:chgData name="Thomas Thornhill" userId="4b94b3c8d6c07379" providerId="LiveId" clId="{A33DAE24-85EA-42B9-A533-719BAA02D3C6}" dt="2019-03-31T06:37:20.731" v="2660" actId="2696"/>
        <pc:sldMkLst>
          <pc:docMk/>
          <pc:sldMk cId="544258191" sldId="263"/>
        </pc:sldMkLst>
      </pc:sldChg>
      <pc:sldChg chg="modTransition">
        <pc:chgData name="Thomas Thornhill" userId="4b94b3c8d6c07379" providerId="LiveId" clId="{A33DAE24-85EA-42B9-A533-719BAA02D3C6}" dt="2019-03-31T06:06:08.101" v="133"/>
        <pc:sldMkLst>
          <pc:docMk/>
          <pc:sldMk cId="0" sldId="264"/>
        </pc:sldMkLst>
      </pc:sldChg>
      <pc:sldChg chg="modSp add ord modAnim">
        <pc:chgData name="Thomas Thornhill" userId="4b94b3c8d6c07379" providerId="LiveId" clId="{A33DAE24-85EA-42B9-A533-719BAA02D3C6}" dt="2019-03-31T06:11:23.153" v="432" actId="114"/>
        <pc:sldMkLst>
          <pc:docMk/>
          <pc:sldMk cId="1572334574" sldId="265"/>
        </pc:sldMkLst>
        <pc:spChg chg="mod">
          <ac:chgData name="Thomas Thornhill" userId="4b94b3c8d6c07379" providerId="LiveId" clId="{A33DAE24-85EA-42B9-A533-719BAA02D3C6}" dt="2019-03-31T06:11:23.153" v="432" actId="114"/>
          <ac:spMkLst>
            <pc:docMk/>
            <pc:sldMk cId="1572334574" sldId="265"/>
            <ac:spMk id="7" creationId="{00000000-0000-0000-0000-000000000000}"/>
          </ac:spMkLst>
        </pc:spChg>
      </pc:sldChg>
      <pc:sldChg chg="modSp add ord modAnim">
        <pc:chgData name="Thomas Thornhill" userId="4b94b3c8d6c07379" providerId="LiveId" clId="{A33DAE24-85EA-42B9-A533-719BAA02D3C6}" dt="2019-03-31T14:30:38.773" v="2668" actId="6549"/>
        <pc:sldMkLst>
          <pc:docMk/>
          <pc:sldMk cId="351262659" sldId="266"/>
        </pc:sldMkLst>
        <pc:spChg chg="mod">
          <ac:chgData name="Thomas Thornhill" userId="4b94b3c8d6c07379" providerId="LiveId" clId="{A33DAE24-85EA-42B9-A533-719BAA02D3C6}" dt="2019-03-31T14:30:38.773" v="2668" actId="6549"/>
          <ac:spMkLst>
            <pc:docMk/>
            <pc:sldMk cId="351262659" sldId="266"/>
            <ac:spMk id="7" creationId="{00000000-0000-0000-0000-000000000000}"/>
          </ac:spMkLst>
        </pc:spChg>
      </pc:sldChg>
      <pc:sldChg chg="modSp add modAnim">
        <pc:chgData name="Thomas Thornhill" userId="4b94b3c8d6c07379" providerId="LiveId" clId="{A33DAE24-85EA-42B9-A533-719BAA02D3C6}" dt="2019-03-31T14:35:14.269" v="2675" actId="20577"/>
        <pc:sldMkLst>
          <pc:docMk/>
          <pc:sldMk cId="3352003510" sldId="267"/>
        </pc:sldMkLst>
        <pc:spChg chg="mod">
          <ac:chgData name="Thomas Thornhill" userId="4b94b3c8d6c07379" providerId="LiveId" clId="{A33DAE24-85EA-42B9-A533-719BAA02D3C6}" dt="2019-03-31T14:35:14.269" v="2675" actId="20577"/>
          <ac:spMkLst>
            <pc:docMk/>
            <pc:sldMk cId="3352003510" sldId="267"/>
            <ac:spMk id="7" creationId="{00000000-0000-0000-0000-000000000000}"/>
          </ac:spMkLst>
        </pc:spChg>
      </pc:sldChg>
      <pc:sldChg chg="modSp add modAnim">
        <pc:chgData name="Thomas Thornhill" userId="4b94b3c8d6c07379" providerId="LiveId" clId="{A33DAE24-85EA-42B9-A533-719BAA02D3C6}" dt="2019-03-31T06:21:50.260" v="1122"/>
        <pc:sldMkLst>
          <pc:docMk/>
          <pc:sldMk cId="1256467496" sldId="268"/>
        </pc:sldMkLst>
        <pc:spChg chg="mod">
          <ac:chgData name="Thomas Thornhill" userId="4b94b3c8d6c07379" providerId="LiveId" clId="{A33DAE24-85EA-42B9-A533-719BAA02D3C6}" dt="2019-03-31T06:21:45.097" v="1121" actId="20577"/>
          <ac:spMkLst>
            <pc:docMk/>
            <pc:sldMk cId="1256467496" sldId="268"/>
            <ac:spMk id="7" creationId="{00000000-0000-0000-0000-000000000000}"/>
          </ac:spMkLst>
        </pc:spChg>
      </pc:sldChg>
      <pc:sldChg chg="modSp add modAnim">
        <pc:chgData name="Thomas Thornhill" userId="4b94b3c8d6c07379" providerId="LiveId" clId="{A33DAE24-85EA-42B9-A533-719BAA02D3C6}" dt="2019-03-31T06:24:07.375" v="1386" actId="27636"/>
        <pc:sldMkLst>
          <pc:docMk/>
          <pc:sldMk cId="2597852113" sldId="269"/>
        </pc:sldMkLst>
        <pc:spChg chg="mod">
          <ac:chgData name="Thomas Thornhill" userId="4b94b3c8d6c07379" providerId="LiveId" clId="{A33DAE24-85EA-42B9-A533-719BAA02D3C6}" dt="2019-03-31T06:24:07.375" v="1386" actId="27636"/>
          <ac:spMkLst>
            <pc:docMk/>
            <pc:sldMk cId="2597852113" sldId="269"/>
            <ac:spMk id="7" creationId="{00000000-0000-0000-0000-000000000000}"/>
          </ac:spMkLst>
        </pc:spChg>
      </pc:sldChg>
      <pc:sldChg chg="modSp add ord">
        <pc:chgData name="Thomas Thornhill" userId="4b94b3c8d6c07379" providerId="LiveId" clId="{A33DAE24-85EA-42B9-A533-719BAA02D3C6}" dt="2019-03-31T06:27:06.134" v="1687"/>
        <pc:sldMkLst>
          <pc:docMk/>
          <pc:sldMk cId="1515755124" sldId="270"/>
        </pc:sldMkLst>
        <pc:spChg chg="mod">
          <ac:chgData name="Thomas Thornhill" userId="4b94b3c8d6c07379" providerId="LiveId" clId="{A33DAE24-85EA-42B9-A533-719BAA02D3C6}" dt="2019-03-31T06:25:59.100" v="1685" actId="114"/>
          <ac:spMkLst>
            <pc:docMk/>
            <pc:sldMk cId="1515755124" sldId="270"/>
            <ac:spMk id="7" creationId="{00000000-0000-0000-0000-000000000000}"/>
          </ac:spMkLst>
        </pc:spChg>
      </pc:sldChg>
      <pc:sldChg chg="modSp add modAnim">
        <pc:chgData name="Thomas Thornhill" userId="4b94b3c8d6c07379" providerId="LiveId" clId="{A33DAE24-85EA-42B9-A533-719BAA02D3C6}" dt="2019-03-31T14:38:42.831" v="2677" actId="207"/>
        <pc:sldMkLst>
          <pc:docMk/>
          <pc:sldMk cId="3049856139" sldId="271"/>
        </pc:sldMkLst>
        <pc:spChg chg="mod">
          <ac:chgData name="Thomas Thornhill" userId="4b94b3c8d6c07379" providerId="LiveId" clId="{A33DAE24-85EA-42B9-A533-719BAA02D3C6}" dt="2019-03-31T14:38:42.831" v="2677" actId="207"/>
          <ac:spMkLst>
            <pc:docMk/>
            <pc:sldMk cId="3049856139" sldId="271"/>
            <ac:spMk id="7" creationId="{00000000-0000-0000-0000-000000000000}"/>
          </ac:spMkLst>
        </pc:spChg>
      </pc:sldChg>
      <pc:sldChg chg="modSp add modAnim">
        <pc:chgData name="Thomas Thornhill" userId="4b94b3c8d6c07379" providerId="LiveId" clId="{A33DAE24-85EA-42B9-A533-719BAA02D3C6}" dt="2019-03-31T14:39:35.333" v="2702" actId="27636"/>
        <pc:sldMkLst>
          <pc:docMk/>
          <pc:sldMk cId="2256091707" sldId="272"/>
        </pc:sldMkLst>
        <pc:spChg chg="mod">
          <ac:chgData name="Thomas Thornhill" userId="4b94b3c8d6c07379" providerId="LiveId" clId="{A33DAE24-85EA-42B9-A533-719BAA02D3C6}" dt="2019-03-31T06:29:58.246" v="1996" actId="20577"/>
          <ac:spMkLst>
            <pc:docMk/>
            <pc:sldMk cId="2256091707" sldId="272"/>
            <ac:spMk id="6" creationId="{00000000-0000-0000-0000-000000000000}"/>
          </ac:spMkLst>
        </pc:spChg>
        <pc:spChg chg="mod">
          <ac:chgData name="Thomas Thornhill" userId="4b94b3c8d6c07379" providerId="LiveId" clId="{A33DAE24-85EA-42B9-A533-719BAA02D3C6}" dt="2019-03-31T14:39:35.333" v="2702" actId="27636"/>
          <ac:spMkLst>
            <pc:docMk/>
            <pc:sldMk cId="2256091707" sldId="272"/>
            <ac:spMk id="7" creationId="{00000000-0000-0000-0000-000000000000}"/>
          </ac:spMkLst>
        </pc:spChg>
      </pc:sldChg>
      <pc:sldChg chg="modSp add modAnim">
        <pc:chgData name="Thomas Thornhill" userId="4b94b3c8d6c07379" providerId="LiveId" clId="{A33DAE24-85EA-42B9-A533-719BAA02D3C6}" dt="2019-03-31T06:35:44.469" v="2540" actId="108"/>
        <pc:sldMkLst>
          <pc:docMk/>
          <pc:sldMk cId="175578079" sldId="273"/>
        </pc:sldMkLst>
        <pc:spChg chg="mod">
          <ac:chgData name="Thomas Thornhill" userId="4b94b3c8d6c07379" providerId="LiveId" clId="{A33DAE24-85EA-42B9-A533-719BAA02D3C6}" dt="2019-03-31T06:35:44.469" v="2540" actId="108"/>
          <ac:spMkLst>
            <pc:docMk/>
            <pc:sldMk cId="175578079" sldId="273"/>
            <ac:spMk id="7" creationId="{00000000-0000-0000-0000-000000000000}"/>
          </ac:spMkLst>
        </pc:spChg>
      </pc:sldChg>
      <pc:sldChg chg="modSp add modAnim">
        <pc:chgData name="Thomas Thornhill" userId="4b94b3c8d6c07379" providerId="LiveId" clId="{A33DAE24-85EA-42B9-A533-719BAA02D3C6}" dt="2019-03-31T06:36:30.685" v="2603" actId="6549"/>
        <pc:sldMkLst>
          <pc:docMk/>
          <pc:sldMk cId="2711601818" sldId="274"/>
        </pc:sldMkLst>
        <pc:spChg chg="mod">
          <ac:chgData name="Thomas Thornhill" userId="4b94b3c8d6c07379" providerId="LiveId" clId="{A33DAE24-85EA-42B9-A533-719BAA02D3C6}" dt="2019-03-31T06:36:30.685" v="2603" actId="6549"/>
          <ac:spMkLst>
            <pc:docMk/>
            <pc:sldMk cId="2711601818" sldId="274"/>
            <ac:spMk id="7" creationId="{00000000-0000-0000-0000-000000000000}"/>
          </ac:spMkLst>
        </pc:spChg>
      </pc:sldChg>
      <pc:sldChg chg="modSp">
        <pc:chgData name="Thomas Thornhill" userId="4b94b3c8d6c07379" providerId="LiveId" clId="{A33DAE24-85EA-42B9-A533-719BAA02D3C6}" dt="2019-03-31T14:43:05.260" v="2749" actId="20577"/>
        <pc:sldMkLst>
          <pc:docMk/>
          <pc:sldMk cId="0" sldId="275"/>
        </pc:sldMkLst>
        <pc:spChg chg="mod">
          <ac:chgData name="Thomas Thornhill" userId="4b94b3c8d6c07379" providerId="LiveId" clId="{A33DAE24-85EA-42B9-A533-719BAA02D3C6}" dt="2019-03-31T14:43:05.260" v="2749" actId="20577"/>
          <ac:spMkLst>
            <pc:docMk/>
            <pc:sldMk cId="0" sldId="275"/>
            <ac:spMk id="15362" creationId="{EA80B7B6-21DE-4BA1-858C-0D8AE91CAFF3}"/>
          </ac:spMkLst>
        </pc:spChg>
      </pc:sldChg>
      <pc:sldMasterChg chg="modTransition modSldLayout">
        <pc:chgData name="Thomas Thornhill" userId="4b94b3c8d6c07379" providerId="LiveId" clId="{A33DAE24-85EA-42B9-A533-719BAA02D3C6}" dt="2019-03-31T06:06:08.101" v="133"/>
        <pc:sldMasterMkLst>
          <pc:docMk/>
          <pc:sldMasterMk cId="2557711237" sldId="2147483648"/>
        </pc:sldMasterMkLst>
        <pc:sldLayoutChg chg="modTransition">
          <pc:chgData name="Thomas Thornhill" userId="4b94b3c8d6c07379" providerId="LiveId" clId="{A33DAE24-85EA-42B9-A533-719BAA02D3C6}" dt="2019-03-31T06:06:08.101" v="133"/>
          <pc:sldLayoutMkLst>
            <pc:docMk/>
            <pc:sldMasterMk cId="2557711237" sldId="2147483648"/>
            <pc:sldLayoutMk cId="2702019936" sldId="2147483649"/>
          </pc:sldLayoutMkLst>
        </pc:sldLayoutChg>
        <pc:sldLayoutChg chg="modTransition">
          <pc:chgData name="Thomas Thornhill" userId="4b94b3c8d6c07379" providerId="LiveId" clId="{A33DAE24-85EA-42B9-A533-719BAA02D3C6}" dt="2019-03-31T06:06:08.101" v="133"/>
          <pc:sldLayoutMkLst>
            <pc:docMk/>
            <pc:sldMasterMk cId="2557711237" sldId="2147483648"/>
            <pc:sldLayoutMk cId="4063350974" sldId="2147483650"/>
          </pc:sldLayoutMkLst>
        </pc:sldLayoutChg>
        <pc:sldLayoutChg chg="modTransition">
          <pc:chgData name="Thomas Thornhill" userId="4b94b3c8d6c07379" providerId="LiveId" clId="{A33DAE24-85EA-42B9-A533-719BAA02D3C6}" dt="2019-03-31T06:06:08.101" v="133"/>
          <pc:sldLayoutMkLst>
            <pc:docMk/>
            <pc:sldMasterMk cId="2557711237" sldId="2147483648"/>
            <pc:sldLayoutMk cId="3366272544" sldId="2147483651"/>
          </pc:sldLayoutMkLst>
        </pc:sldLayoutChg>
        <pc:sldLayoutChg chg="modTransition">
          <pc:chgData name="Thomas Thornhill" userId="4b94b3c8d6c07379" providerId="LiveId" clId="{A33DAE24-85EA-42B9-A533-719BAA02D3C6}" dt="2019-03-31T06:06:08.101" v="133"/>
          <pc:sldLayoutMkLst>
            <pc:docMk/>
            <pc:sldMasterMk cId="2557711237" sldId="2147483648"/>
            <pc:sldLayoutMk cId="1941050793" sldId="2147483652"/>
          </pc:sldLayoutMkLst>
        </pc:sldLayoutChg>
        <pc:sldLayoutChg chg="modTransition">
          <pc:chgData name="Thomas Thornhill" userId="4b94b3c8d6c07379" providerId="LiveId" clId="{A33DAE24-85EA-42B9-A533-719BAA02D3C6}" dt="2019-03-31T06:06:08.101" v="133"/>
          <pc:sldLayoutMkLst>
            <pc:docMk/>
            <pc:sldMasterMk cId="2557711237" sldId="2147483648"/>
            <pc:sldLayoutMk cId="1018787925" sldId="2147483654"/>
          </pc:sldLayoutMkLst>
        </pc:sldLayoutChg>
        <pc:sldLayoutChg chg="modTransition">
          <pc:chgData name="Thomas Thornhill" userId="4b94b3c8d6c07379" providerId="LiveId" clId="{A33DAE24-85EA-42B9-A533-719BAA02D3C6}" dt="2019-03-31T06:06:08.101" v="133"/>
          <pc:sldLayoutMkLst>
            <pc:docMk/>
            <pc:sldMasterMk cId="2557711237" sldId="2147483648"/>
            <pc:sldLayoutMk cId="3343601306" sldId="2147483655"/>
          </pc:sldLayoutMkLst>
        </pc:sldLayoutChg>
        <pc:sldLayoutChg chg="modTransition">
          <pc:chgData name="Thomas Thornhill" userId="4b94b3c8d6c07379" providerId="LiveId" clId="{A33DAE24-85EA-42B9-A533-719BAA02D3C6}" dt="2019-03-31T06:06:08.101" v="133"/>
          <pc:sldLayoutMkLst>
            <pc:docMk/>
            <pc:sldMasterMk cId="2557711237" sldId="2147483648"/>
            <pc:sldLayoutMk cId="3630400696" sldId="2147483656"/>
          </pc:sldLayoutMkLst>
        </pc:sldLayoutChg>
        <pc:sldLayoutChg chg="modTransition">
          <pc:chgData name="Thomas Thornhill" userId="4b94b3c8d6c07379" providerId="LiveId" clId="{A33DAE24-85EA-42B9-A533-719BAA02D3C6}" dt="2019-03-31T06:06:08.101" v="133"/>
          <pc:sldLayoutMkLst>
            <pc:docMk/>
            <pc:sldMasterMk cId="2557711237" sldId="2147483648"/>
            <pc:sldLayoutMk cId="3822514673" sldId="2147483657"/>
          </pc:sldLayoutMkLst>
        </pc:sldLayoutChg>
      </pc:sldMasterChg>
      <pc:sldMasterChg chg="modTransition modSldLayout">
        <pc:chgData name="Thomas Thornhill" userId="4b94b3c8d6c07379" providerId="LiveId" clId="{A33DAE24-85EA-42B9-A533-719BAA02D3C6}" dt="2019-03-31T06:06:08.101" v="133"/>
        <pc:sldMasterMkLst>
          <pc:docMk/>
          <pc:sldMasterMk cId="2475062736" sldId="2147483658"/>
        </pc:sldMasterMkLst>
        <pc:sldLayoutChg chg="modTransition">
          <pc:chgData name="Thomas Thornhill" userId="4b94b3c8d6c07379" providerId="LiveId" clId="{A33DAE24-85EA-42B9-A533-719BAA02D3C6}" dt="2019-03-31T06:06:08.101" v="133"/>
          <pc:sldLayoutMkLst>
            <pc:docMk/>
            <pc:sldMasterMk cId="2475062736" sldId="2147483658"/>
            <pc:sldLayoutMk cId="1667327552" sldId="2147483659"/>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5FACA5B-31DB-4CF7-8B28-898D28C702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B7923D-3C63-4550-B359-86674E85E6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D6A9B7-168C-4A6A-99E1-FE0B92545B14}"/>
              </a:ext>
            </a:extLst>
          </p:cNvPr>
          <p:cNvSpPr>
            <a:spLocks noGrp="1" noChangeArrowheads="1"/>
          </p:cNvSpPr>
          <p:nvPr>
            <p:ph type="sldNum" sz="quarter" idx="12"/>
          </p:nvPr>
        </p:nvSpPr>
        <p:spPr>
          <a:ln/>
        </p:spPr>
        <p:txBody>
          <a:bodyPr/>
          <a:lstStyle>
            <a:lvl1pPr>
              <a:defRPr/>
            </a:lvl1pPr>
          </a:lstStyle>
          <a:p>
            <a:pPr>
              <a:defRPr/>
            </a:pPr>
            <a:fld id="{0F42EDE3-A7C8-4492-B384-43F2D58CA633}" type="slidenum">
              <a:rPr lang="en-US" altLang="en-US"/>
              <a:pPr>
                <a:defRPr/>
              </a:pPr>
              <a:t>‹#›</a:t>
            </a:fld>
            <a:endParaRPr lang="en-US" altLang="en-US"/>
          </a:p>
        </p:txBody>
      </p:sp>
    </p:spTree>
    <p:extLst>
      <p:ext uri="{BB962C8B-B14F-4D97-AF65-F5344CB8AC3E}">
        <p14:creationId xmlns:p14="http://schemas.microsoft.com/office/powerpoint/2010/main" val="15851177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41F541-4982-43DA-AD87-704ACD1128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4667DC-14BE-497A-8997-2E6029E00F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8D8D96-9995-4720-808E-22A8A53DEDAE}"/>
              </a:ext>
            </a:extLst>
          </p:cNvPr>
          <p:cNvSpPr>
            <a:spLocks noGrp="1" noChangeArrowheads="1"/>
          </p:cNvSpPr>
          <p:nvPr>
            <p:ph type="sldNum" sz="quarter" idx="12"/>
          </p:nvPr>
        </p:nvSpPr>
        <p:spPr>
          <a:ln/>
        </p:spPr>
        <p:txBody>
          <a:bodyPr/>
          <a:lstStyle>
            <a:lvl1pPr>
              <a:defRPr/>
            </a:lvl1pPr>
          </a:lstStyle>
          <a:p>
            <a:pPr>
              <a:defRPr/>
            </a:pPr>
            <a:fld id="{8680A208-96DB-4E60-960A-0B03CA19DE21}" type="slidenum">
              <a:rPr lang="en-US" altLang="en-US"/>
              <a:pPr>
                <a:defRPr/>
              </a:pPr>
              <a:t>‹#›</a:t>
            </a:fld>
            <a:endParaRPr lang="en-US" altLang="en-US"/>
          </a:p>
        </p:txBody>
      </p:sp>
    </p:spTree>
    <p:extLst>
      <p:ext uri="{BB962C8B-B14F-4D97-AF65-F5344CB8AC3E}">
        <p14:creationId xmlns:p14="http://schemas.microsoft.com/office/powerpoint/2010/main" val="3325899421"/>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D7CE732-E0D4-4669-9802-3373DF2F18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DF85C2-0383-41F4-977D-4DEEC9EB74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C9D73F-5CB8-41ED-8637-80835AAA8589}"/>
              </a:ext>
            </a:extLst>
          </p:cNvPr>
          <p:cNvSpPr>
            <a:spLocks noGrp="1" noChangeArrowheads="1"/>
          </p:cNvSpPr>
          <p:nvPr>
            <p:ph type="sldNum" sz="quarter" idx="12"/>
          </p:nvPr>
        </p:nvSpPr>
        <p:spPr>
          <a:ln/>
        </p:spPr>
        <p:txBody>
          <a:bodyPr/>
          <a:lstStyle>
            <a:lvl1pPr>
              <a:defRPr/>
            </a:lvl1pPr>
          </a:lstStyle>
          <a:p>
            <a:pPr>
              <a:defRPr/>
            </a:pPr>
            <a:fld id="{82EB6402-CBC9-493A-ACDE-7D313EA5D3A9}" type="slidenum">
              <a:rPr lang="en-US" altLang="en-US"/>
              <a:pPr>
                <a:defRPr/>
              </a:pPr>
              <a:t>‹#›</a:t>
            </a:fld>
            <a:endParaRPr lang="en-US" altLang="en-US"/>
          </a:p>
        </p:txBody>
      </p:sp>
    </p:spTree>
    <p:extLst>
      <p:ext uri="{BB962C8B-B14F-4D97-AF65-F5344CB8AC3E}">
        <p14:creationId xmlns:p14="http://schemas.microsoft.com/office/powerpoint/2010/main" val="4040115184"/>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DFFEC3A-4519-4167-A721-1DF96FC2DD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413020-2A4C-47D4-8EC0-03659CDD96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5E9AD04-0215-4525-9F3B-CF9F29ECF5B1}"/>
              </a:ext>
            </a:extLst>
          </p:cNvPr>
          <p:cNvSpPr>
            <a:spLocks noGrp="1" noChangeArrowheads="1"/>
          </p:cNvSpPr>
          <p:nvPr>
            <p:ph type="sldNum" sz="quarter" idx="12"/>
          </p:nvPr>
        </p:nvSpPr>
        <p:spPr>
          <a:ln/>
        </p:spPr>
        <p:txBody>
          <a:bodyPr/>
          <a:lstStyle>
            <a:lvl1pPr>
              <a:defRPr/>
            </a:lvl1pPr>
          </a:lstStyle>
          <a:p>
            <a:pPr>
              <a:defRPr/>
            </a:pPr>
            <a:fld id="{AC867220-679C-438E-A7AB-E3C53F7394D3}" type="slidenum">
              <a:rPr lang="en-US" altLang="en-US"/>
              <a:pPr>
                <a:defRPr/>
              </a:pPr>
              <a:t>‹#›</a:t>
            </a:fld>
            <a:endParaRPr lang="en-US" altLang="en-US"/>
          </a:p>
        </p:txBody>
      </p:sp>
    </p:spTree>
    <p:extLst>
      <p:ext uri="{BB962C8B-B14F-4D97-AF65-F5344CB8AC3E}">
        <p14:creationId xmlns:p14="http://schemas.microsoft.com/office/powerpoint/2010/main" val="62709071"/>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4DF0B04-E67C-464D-A41E-F0AF369B5F8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D9E06AB-E4E6-4C9B-A269-E1D051BAF8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1F48FF4-D1C3-4FF6-928A-289B5E040BA3}"/>
              </a:ext>
            </a:extLst>
          </p:cNvPr>
          <p:cNvSpPr>
            <a:spLocks noGrp="1" noChangeArrowheads="1"/>
          </p:cNvSpPr>
          <p:nvPr>
            <p:ph type="sldNum" sz="quarter" idx="12"/>
          </p:nvPr>
        </p:nvSpPr>
        <p:spPr>
          <a:ln/>
        </p:spPr>
        <p:txBody>
          <a:bodyPr/>
          <a:lstStyle>
            <a:lvl1pPr>
              <a:defRPr/>
            </a:lvl1pPr>
          </a:lstStyle>
          <a:p>
            <a:pPr>
              <a:defRPr/>
            </a:pPr>
            <a:fld id="{C8D425FA-15AD-480D-8CAA-D5DE6D2485ED}" type="slidenum">
              <a:rPr lang="en-US" altLang="en-US"/>
              <a:pPr>
                <a:defRPr/>
              </a:pPr>
              <a:t>‹#›</a:t>
            </a:fld>
            <a:endParaRPr lang="en-US" altLang="en-US"/>
          </a:p>
        </p:txBody>
      </p:sp>
    </p:spTree>
    <p:extLst>
      <p:ext uri="{BB962C8B-B14F-4D97-AF65-F5344CB8AC3E}">
        <p14:creationId xmlns:p14="http://schemas.microsoft.com/office/powerpoint/2010/main" val="1620246456"/>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446B717-B375-447A-BFC6-92AC0FE6696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009706B-32EE-4C9A-A0E2-83E13B6354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2043ED4-DCA7-41FD-8071-24380DF8F765}"/>
              </a:ext>
            </a:extLst>
          </p:cNvPr>
          <p:cNvSpPr>
            <a:spLocks noGrp="1" noChangeArrowheads="1"/>
          </p:cNvSpPr>
          <p:nvPr>
            <p:ph type="sldNum" sz="quarter" idx="12"/>
          </p:nvPr>
        </p:nvSpPr>
        <p:spPr>
          <a:ln/>
        </p:spPr>
        <p:txBody>
          <a:bodyPr/>
          <a:lstStyle>
            <a:lvl1pPr>
              <a:defRPr/>
            </a:lvl1pPr>
          </a:lstStyle>
          <a:p>
            <a:pPr>
              <a:defRPr/>
            </a:pPr>
            <a:fld id="{0551D71E-2A42-41BB-B367-E79684F7CCFA}" type="slidenum">
              <a:rPr lang="en-US" altLang="en-US"/>
              <a:pPr>
                <a:defRPr/>
              </a:pPr>
              <a:t>‹#›</a:t>
            </a:fld>
            <a:endParaRPr lang="en-US" altLang="en-US"/>
          </a:p>
        </p:txBody>
      </p:sp>
    </p:spTree>
    <p:extLst>
      <p:ext uri="{BB962C8B-B14F-4D97-AF65-F5344CB8AC3E}">
        <p14:creationId xmlns:p14="http://schemas.microsoft.com/office/powerpoint/2010/main" val="1096328888"/>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A581E1-11BE-45C2-81D7-0BBA83B2473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4C87143-5A70-43EE-9D8C-851E16299F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EE68C48-4A7C-49D2-999B-CFBDF28C0342}"/>
              </a:ext>
            </a:extLst>
          </p:cNvPr>
          <p:cNvSpPr>
            <a:spLocks noGrp="1" noChangeArrowheads="1"/>
          </p:cNvSpPr>
          <p:nvPr>
            <p:ph type="sldNum" sz="quarter" idx="12"/>
          </p:nvPr>
        </p:nvSpPr>
        <p:spPr>
          <a:ln/>
        </p:spPr>
        <p:txBody>
          <a:bodyPr/>
          <a:lstStyle>
            <a:lvl1pPr>
              <a:defRPr/>
            </a:lvl1pPr>
          </a:lstStyle>
          <a:p>
            <a:pPr>
              <a:defRPr/>
            </a:pPr>
            <a:fld id="{6AA06E7C-DD57-49B7-BFE8-2C212AF0096D}" type="slidenum">
              <a:rPr lang="en-US" altLang="en-US"/>
              <a:pPr>
                <a:defRPr/>
              </a:pPr>
              <a:t>‹#›</a:t>
            </a:fld>
            <a:endParaRPr lang="en-US" altLang="en-US"/>
          </a:p>
        </p:txBody>
      </p:sp>
    </p:spTree>
    <p:extLst>
      <p:ext uri="{BB962C8B-B14F-4D97-AF65-F5344CB8AC3E}">
        <p14:creationId xmlns:p14="http://schemas.microsoft.com/office/powerpoint/2010/main" val="2849118905"/>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575445-1391-41F0-A2EA-37FD964742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3F3A55-66A1-4B94-B748-69E3F7620A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4B99C8D-E986-444A-A999-8452B6099C92}"/>
              </a:ext>
            </a:extLst>
          </p:cNvPr>
          <p:cNvSpPr>
            <a:spLocks noGrp="1" noChangeArrowheads="1"/>
          </p:cNvSpPr>
          <p:nvPr>
            <p:ph type="sldNum" sz="quarter" idx="12"/>
          </p:nvPr>
        </p:nvSpPr>
        <p:spPr>
          <a:ln/>
        </p:spPr>
        <p:txBody>
          <a:bodyPr/>
          <a:lstStyle>
            <a:lvl1pPr>
              <a:defRPr/>
            </a:lvl1pPr>
          </a:lstStyle>
          <a:p>
            <a:pPr>
              <a:defRPr/>
            </a:pPr>
            <a:fld id="{601D2E3F-3A46-4FD5-B9B5-2C0C312337C5}" type="slidenum">
              <a:rPr lang="en-US" altLang="en-US"/>
              <a:pPr>
                <a:defRPr/>
              </a:pPr>
              <a:t>‹#›</a:t>
            </a:fld>
            <a:endParaRPr lang="en-US" altLang="en-US"/>
          </a:p>
        </p:txBody>
      </p:sp>
    </p:spTree>
    <p:extLst>
      <p:ext uri="{BB962C8B-B14F-4D97-AF65-F5344CB8AC3E}">
        <p14:creationId xmlns:p14="http://schemas.microsoft.com/office/powerpoint/2010/main" val="2847976231"/>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30B8B8-9A32-4F19-A626-C860C5AD2A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0F43E4-5E2D-42A4-AF44-118B67BAB1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7115E3-6A78-4EA0-BB91-E72AF12057DF}"/>
              </a:ext>
            </a:extLst>
          </p:cNvPr>
          <p:cNvSpPr>
            <a:spLocks noGrp="1" noChangeArrowheads="1"/>
          </p:cNvSpPr>
          <p:nvPr>
            <p:ph type="sldNum" sz="quarter" idx="12"/>
          </p:nvPr>
        </p:nvSpPr>
        <p:spPr>
          <a:ln/>
        </p:spPr>
        <p:txBody>
          <a:bodyPr/>
          <a:lstStyle>
            <a:lvl1pPr>
              <a:defRPr/>
            </a:lvl1pPr>
          </a:lstStyle>
          <a:p>
            <a:pPr>
              <a:defRPr/>
            </a:pPr>
            <a:fld id="{504753BB-9600-40E8-ACAC-F6DD76E2A145}" type="slidenum">
              <a:rPr lang="en-US" altLang="en-US"/>
              <a:pPr>
                <a:defRPr/>
              </a:pPr>
              <a:t>‹#›</a:t>
            </a:fld>
            <a:endParaRPr lang="en-US" altLang="en-US"/>
          </a:p>
        </p:txBody>
      </p:sp>
    </p:spTree>
    <p:extLst>
      <p:ext uri="{BB962C8B-B14F-4D97-AF65-F5344CB8AC3E}">
        <p14:creationId xmlns:p14="http://schemas.microsoft.com/office/powerpoint/2010/main" val="1247898346"/>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71BFD0-34A1-4F04-9AA7-27C4198BDC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A2EE75-40C9-43A4-9BC5-F1669A68CF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4542BD-F5D4-4893-9518-E710023AE889}"/>
              </a:ext>
            </a:extLst>
          </p:cNvPr>
          <p:cNvSpPr>
            <a:spLocks noGrp="1" noChangeArrowheads="1"/>
          </p:cNvSpPr>
          <p:nvPr>
            <p:ph type="sldNum" sz="quarter" idx="12"/>
          </p:nvPr>
        </p:nvSpPr>
        <p:spPr>
          <a:ln/>
        </p:spPr>
        <p:txBody>
          <a:bodyPr/>
          <a:lstStyle>
            <a:lvl1pPr>
              <a:defRPr/>
            </a:lvl1pPr>
          </a:lstStyle>
          <a:p>
            <a:pPr>
              <a:defRPr/>
            </a:pPr>
            <a:fld id="{6F7BBBD4-740A-4DB0-8D92-EA8CDF103F07}" type="slidenum">
              <a:rPr lang="en-US" altLang="en-US"/>
              <a:pPr>
                <a:defRPr/>
              </a:pPr>
              <a:t>‹#›</a:t>
            </a:fld>
            <a:endParaRPr lang="en-US" altLang="en-US"/>
          </a:p>
        </p:txBody>
      </p:sp>
    </p:spTree>
    <p:extLst>
      <p:ext uri="{BB962C8B-B14F-4D97-AF65-F5344CB8AC3E}">
        <p14:creationId xmlns:p14="http://schemas.microsoft.com/office/powerpoint/2010/main" val="2919494458"/>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1" hasCustomPrompt="1"/>
          </p:nvPr>
        </p:nvSpPr>
        <p:spPr>
          <a:xfrm>
            <a:off x="2976121" y="4696430"/>
            <a:ext cx="3479881" cy="414873"/>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5786F9-F415-4EA5-A4DE-185449BB32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BEB0AA-D3EC-4831-B384-3561E24DD6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5D94FE-7662-41A0-8379-DF669C0DE6F6}"/>
              </a:ext>
            </a:extLst>
          </p:cNvPr>
          <p:cNvSpPr>
            <a:spLocks noGrp="1" noChangeArrowheads="1"/>
          </p:cNvSpPr>
          <p:nvPr>
            <p:ph type="sldNum" sz="quarter" idx="12"/>
          </p:nvPr>
        </p:nvSpPr>
        <p:spPr>
          <a:ln/>
        </p:spPr>
        <p:txBody>
          <a:bodyPr/>
          <a:lstStyle>
            <a:lvl1pPr>
              <a:defRPr/>
            </a:lvl1pPr>
          </a:lstStyle>
          <a:p>
            <a:pPr>
              <a:defRPr/>
            </a:pPr>
            <a:fld id="{0C4B692E-D1CA-476B-840B-DCC1C59F14E0}" type="slidenum">
              <a:rPr lang="en-US" altLang="en-US"/>
              <a:pPr>
                <a:defRPr/>
              </a:pPr>
              <a:t>‹#›</a:t>
            </a:fld>
            <a:endParaRPr lang="en-US" altLang="en-US"/>
          </a:p>
        </p:txBody>
      </p:sp>
    </p:spTree>
    <p:extLst>
      <p:ext uri="{BB962C8B-B14F-4D97-AF65-F5344CB8AC3E}">
        <p14:creationId xmlns:p14="http://schemas.microsoft.com/office/powerpoint/2010/main" val="163517699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2779" y="1395173"/>
            <a:ext cx="5455371" cy="3011825"/>
          </a:xfrm>
        </p:spPr>
        <p:txBody>
          <a:bodyPr/>
          <a:lstStyle/>
          <a:p>
            <a:r>
              <a:rPr lang="en-US" dirty="0"/>
              <a:t>Add Your Title</a:t>
            </a:r>
          </a:p>
        </p:txBody>
      </p:sp>
      <p:sp>
        <p:nvSpPr>
          <p:cNvPr id="8" name="Text Placeholder 3"/>
          <p:cNvSpPr>
            <a:spLocks noGrp="1"/>
          </p:cNvSpPr>
          <p:nvPr>
            <p:ph type="body" sz="quarter" idx="11" hasCustomPrompt="1"/>
          </p:nvPr>
        </p:nvSpPr>
        <p:spPr>
          <a:xfrm>
            <a:off x="2976121" y="4696430"/>
            <a:ext cx="3479881" cy="414873"/>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28529" y="220680"/>
            <a:ext cx="8625732"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28529" y="220680"/>
            <a:ext cx="8625732"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228529" y="220680"/>
            <a:ext cx="8625732"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7" name="Title 1"/>
          <p:cNvSpPr>
            <a:spLocks noGrp="1"/>
          </p:cNvSpPr>
          <p:nvPr>
            <p:ph type="title" hasCustomPrompt="1"/>
          </p:nvPr>
        </p:nvSpPr>
        <p:spPr>
          <a:xfrm>
            <a:off x="471453" y="4729169"/>
            <a:ext cx="3136596" cy="172711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1CF4B4-C181-458D-9D95-014BAA06080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DCEFF64-6E9B-4ECE-B087-702EED9362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1148F2C-053A-4D28-82CC-F714E275251D}"/>
              </a:ext>
            </a:extLst>
          </p:cNvPr>
          <p:cNvSpPr>
            <a:spLocks noGrp="1" noChangeArrowheads="1"/>
          </p:cNvSpPr>
          <p:nvPr>
            <p:ph type="sldNum" sz="quarter" idx="12"/>
          </p:nvPr>
        </p:nvSpPr>
        <p:spPr>
          <a:ln/>
        </p:spPr>
        <p:txBody>
          <a:bodyPr/>
          <a:lstStyle>
            <a:lvl1pPr>
              <a:defRPr/>
            </a:lvl1pPr>
          </a:lstStyle>
          <a:p>
            <a:pPr>
              <a:defRPr/>
            </a:pPr>
            <a:fld id="{99506648-FECC-4F07-B8CE-F847467B9444}" type="slidenum">
              <a:rPr lang="en-US" altLang="en-US"/>
              <a:pPr>
                <a:defRPr/>
              </a:pPr>
              <a:t>‹#›</a:t>
            </a:fld>
            <a:endParaRPr lang="en-US" altLang="en-US"/>
          </a:p>
        </p:txBody>
      </p:sp>
    </p:spTree>
    <p:extLst>
      <p:ext uri="{BB962C8B-B14F-4D97-AF65-F5344CB8AC3E}">
        <p14:creationId xmlns:p14="http://schemas.microsoft.com/office/powerpoint/2010/main" val="16673275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9.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3/30/2019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C12269-F2B6-484F-987F-EA609E9E24F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F7A699CE-15A2-414C-B508-663D15B736A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a:extLst>
              <a:ext uri="{FF2B5EF4-FFF2-40B4-BE49-F238E27FC236}">
                <a16:creationId xmlns:a16="http://schemas.microsoft.com/office/drawing/2014/main" id="{E233FB1F-878D-4271-94B6-2A5D4F63DAE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409816DB-69CE-4CFA-9D18-FF9AFD362F9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A0F23F47-E841-45A0-939A-60677D9D7E2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AF48EFB-F370-4B7F-BA22-29E116A6BF24}" type="slidenum">
              <a:rPr lang="en-US" altLang="en-US"/>
              <a:pPr>
                <a:defRPr/>
              </a:pPr>
              <a:t>‹#›</a:t>
            </a:fld>
            <a:endParaRPr lang="en-US" altLang="en-US"/>
          </a:p>
        </p:txBody>
      </p:sp>
      <p:pic>
        <p:nvPicPr>
          <p:cNvPr id="3079" name="Picture 6" descr="Call to Repentance_std_t_nt.jpg">
            <a:extLst>
              <a:ext uri="{FF2B5EF4-FFF2-40B4-BE49-F238E27FC236}">
                <a16:creationId xmlns:a16="http://schemas.microsoft.com/office/drawing/2014/main" id="{D48138D3-9EC3-4895-9E3F-D3A808A888A7}"/>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062736"/>
      </p:ext>
    </p:extLst>
  </p:cSld>
  <p:clrMap bg1="lt1" tx1="dk1" bg2="lt2" tx2="dk2" accent1="accent1" accent2="accent2" accent3="accent3" accent4="accent4" accent5="accent5" accent6="accent6" hlink="hlink" folHlink="folHlink"/>
  <p:sldLayoutIdLst>
    <p:sldLayoutId id="2147483659" r:id="rId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F8349E5-E04B-4DA4-A3FF-D7E779A30CA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BAC726CF-0959-4D69-A07B-D0B1C0F4C8C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C9B98D-59EE-42D6-96DD-365C374A969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203A24A7-C62E-41C3-99C3-B7DFF202728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DBF347A5-160B-4691-8ECA-78BF0E51696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13BB803-6EEF-45A2-AA6B-64E690E37EDA}" type="slidenum">
              <a:rPr lang="en-US" altLang="en-US"/>
              <a:pPr>
                <a:defRPr/>
              </a:pPr>
              <a:t>‹#›</a:t>
            </a:fld>
            <a:endParaRPr lang="en-US" altLang="en-US"/>
          </a:p>
        </p:txBody>
      </p:sp>
      <p:pic>
        <p:nvPicPr>
          <p:cNvPr id="3079" name="Picture 108" descr="let it shine_t_nt">
            <a:extLst>
              <a:ext uri="{FF2B5EF4-FFF2-40B4-BE49-F238E27FC236}">
                <a16:creationId xmlns:a16="http://schemas.microsoft.com/office/drawing/2014/main" id="{F471C81B-089C-48C6-90EA-82A6F0D13DA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851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5A2AFBED-979B-4283-92C2-DA9357559018}"/>
              </a:ext>
            </a:extLst>
          </p:cNvPr>
          <p:cNvSpPr txBox="1">
            <a:spLocks noChangeArrowheads="1"/>
          </p:cNvSpPr>
          <p:nvPr/>
        </p:nvSpPr>
        <p:spPr bwMode="auto">
          <a:xfrm>
            <a:off x="2403475" y="2590800"/>
            <a:ext cx="67056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34" charset="-128"/>
                <a:cs typeface="+mn-cs"/>
              </a:rPr>
              <a:t>Lights in a Dark World</a:t>
            </a:r>
            <a:endParaRPr kumimoji="0" lang="en-US" altLang="en-US" sz="4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6147" name="TextBox 5">
            <a:extLst>
              <a:ext uri="{FF2B5EF4-FFF2-40B4-BE49-F238E27FC236}">
                <a16:creationId xmlns:a16="http://schemas.microsoft.com/office/drawing/2014/main" id="{460E2098-3735-4056-B59A-4066378B7B8D}"/>
              </a:ext>
            </a:extLst>
          </p:cNvPr>
          <p:cNvSpPr txBox="1">
            <a:spLocks noChangeArrowheads="1"/>
          </p:cNvSpPr>
          <p:nvPr/>
        </p:nvSpPr>
        <p:spPr bwMode="auto">
          <a:xfrm>
            <a:off x="3886200" y="4343400"/>
            <a:ext cx="5222875" cy="708025"/>
          </a:xfrm>
          <a:prstGeom prst="rect">
            <a:avLst/>
          </a:prstGeom>
          <a:solidFill>
            <a:srgbClr val="392723">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99"/>
                </a:solidFill>
                <a:effectLst/>
                <a:uLnTx/>
                <a:uFillTx/>
                <a:latin typeface="Bookman Old Style" panose="02050604050505020204" pitchFamily="18" charset="0"/>
                <a:ea typeface="ＭＳ Ｐゴシック" panose="020B0600070205080204" pitchFamily="34" charset="-128"/>
                <a:cs typeface="+mn-cs"/>
              </a:rPr>
              <a:t>Philippians 2:15</a:t>
            </a:r>
          </a:p>
        </p:txBody>
      </p:sp>
      <p:sp>
        <p:nvSpPr>
          <p:cNvPr id="7" name="Rectangle 6">
            <a:extLst>
              <a:ext uri="{FF2B5EF4-FFF2-40B4-BE49-F238E27FC236}">
                <a16:creationId xmlns:a16="http://schemas.microsoft.com/office/drawing/2014/main" id="{3C7746CA-550A-47BE-B707-5762CA56BE06}"/>
              </a:ext>
            </a:extLst>
          </p:cNvPr>
          <p:cNvSpPr/>
          <p:nvPr/>
        </p:nvSpPr>
        <p:spPr>
          <a:xfrm>
            <a:off x="4569041" y="76200"/>
            <a:ext cx="4147290"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cmpd="sng">
                  <a:solidFill>
                    <a:srgbClr val="000000"/>
                  </a:solidFill>
                  <a:prstDash val="solid"/>
                </a:ln>
                <a:gradFill>
                  <a:gsLst>
                    <a:gs pos="18000">
                      <a:srgbClr val="FFFF00"/>
                    </a:gs>
                    <a:gs pos="88000">
                      <a:srgbClr val="000000">
                        <a:lumMod val="60000"/>
                        <a:lumOff val="40000"/>
                      </a:srgbClr>
                    </a:gs>
                    <a:gs pos="87000">
                      <a:srgbClr val="000000">
                        <a:lumMod val="20000"/>
                        <a:lumOff val="80000"/>
                      </a:srgbClr>
                    </a:gs>
                  </a:gsLst>
                  <a:lin ang="5400000"/>
                </a:gradFill>
                <a:effectLst/>
                <a:uLnTx/>
                <a:uFillTx/>
                <a:latin typeface="Arial" panose="020B0604020202020204" pitchFamily="34" charset="0"/>
                <a:ea typeface="ＭＳ Ｐゴシック"/>
                <a:cs typeface="+mn-cs"/>
              </a:rPr>
              <a:t>2019 Theme</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9182" y="1065320"/>
            <a:ext cx="8911987" cy="5792680"/>
          </a:xfrm>
        </p:spPr>
        <p:txBody>
          <a:bodyPr anchor="t">
            <a:normAutofit fontScale="92500"/>
          </a:bodyPr>
          <a:lstStyle/>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James 3:13-18</a:t>
            </a:r>
            <a:endParaRPr lang="en-US" sz="4000" dirty="0"/>
          </a:p>
          <a:p>
            <a:pPr marL="571500" indent="-571500" algn="l">
              <a:buFont typeface="Arial" panose="020B0604020202020204" pitchFamily="34" charset="0"/>
              <a:buChar char="•"/>
            </a:pPr>
            <a:r>
              <a:rPr lang="en-US" sz="4000" dirty="0"/>
              <a:t>The wisdom of this world: </a:t>
            </a:r>
          </a:p>
          <a:p>
            <a:pPr marL="571500" indent="-571500" algn="l">
              <a:buFont typeface="Arial" panose="020B0604020202020204" pitchFamily="34" charset="0"/>
              <a:buChar char="•"/>
            </a:pPr>
            <a:r>
              <a:rPr lang="en-US" sz="4000" dirty="0"/>
              <a:t>Has bitter envy and self-seeking in its heart</a:t>
            </a:r>
          </a:p>
          <a:p>
            <a:pPr marL="571500" indent="-571500" algn="l">
              <a:buFont typeface="Arial" panose="020B0604020202020204" pitchFamily="34" charset="0"/>
              <a:buChar char="•"/>
            </a:pPr>
            <a:r>
              <a:rPr lang="en-US" sz="4000" dirty="0"/>
              <a:t>Boasts and lies against the truth</a:t>
            </a:r>
          </a:p>
          <a:p>
            <a:pPr marL="571500" indent="-571500" algn="l">
              <a:buFont typeface="Arial" panose="020B0604020202020204" pitchFamily="34" charset="0"/>
              <a:buChar char="•"/>
            </a:pPr>
            <a:r>
              <a:rPr lang="en-US" sz="4000" dirty="0"/>
              <a:t>It is earthly (</a:t>
            </a:r>
            <a:r>
              <a:rPr lang="en-US" sz="4000" dirty="0">
                <a:solidFill>
                  <a:srgbClr val="99FF99"/>
                </a:solidFill>
              </a:rPr>
              <a:t>worldly goals</a:t>
            </a:r>
            <a:r>
              <a:rPr lang="en-US" sz="4000" dirty="0"/>
              <a:t>), sensual (</a:t>
            </a:r>
            <a:r>
              <a:rPr lang="en-US" sz="4000" dirty="0">
                <a:solidFill>
                  <a:srgbClr val="99FF99"/>
                </a:solidFill>
              </a:rPr>
              <a:t>appealing to lusts</a:t>
            </a:r>
            <a:r>
              <a:rPr lang="en-US" sz="4000" dirty="0"/>
              <a:t>), and demonic (</a:t>
            </a:r>
            <a:r>
              <a:rPr lang="en-US" sz="4000" dirty="0">
                <a:solidFill>
                  <a:srgbClr val="99FF99"/>
                </a:solidFill>
              </a:rPr>
              <a:t>of the devil</a:t>
            </a:r>
            <a:r>
              <a:rPr lang="en-US" sz="4000" dirty="0"/>
              <a:t>)</a:t>
            </a:r>
          </a:p>
          <a:p>
            <a:pPr marL="571500" indent="-571500" algn="l">
              <a:buFont typeface="Arial" panose="020B0604020202020204" pitchFamily="34" charset="0"/>
              <a:buChar char="•"/>
            </a:pPr>
            <a:r>
              <a:rPr lang="en-US" sz="4000" dirty="0"/>
              <a:t>Confusion and every evil thing is there</a:t>
            </a:r>
          </a:p>
        </p:txBody>
      </p:sp>
      <p:sp>
        <p:nvSpPr>
          <p:cNvPr id="6" name="Title 5"/>
          <p:cNvSpPr>
            <a:spLocks noGrp="1"/>
          </p:cNvSpPr>
          <p:nvPr>
            <p:ph type="title"/>
          </p:nvPr>
        </p:nvSpPr>
        <p:spPr>
          <a:xfrm>
            <a:off x="228529" y="178900"/>
            <a:ext cx="8686942" cy="753255"/>
          </a:xfrm>
          <a:ln>
            <a:solidFill>
              <a:schemeClr val="tx2"/>
            </a:solidFill>
          </a:ln>
        </p:spPr>
        <p:txBody>
          <a:bodyPr>
            <a:normAutofit/>
          </a:bodyPr>
          <a:lstStyle/>
          <a:p>
            <a:pPr algn="r"/>
            <a:r>
              <a:rPr lang="en-US" sz="4000" b="1" dirty="0">
                <a:solidFill>
                  <a:srgbClr val="FFC000"/>
                </a:solidFill>
              </a:rPr>
              <a:t>The Wisdom of this World</a:t>
            </a:r>
          </a:p>
        </p:txBody>
      </p:sp>
    </p:spTree>
    <p:extLst>
      <p:ext uri="{BB962C8B-B14F-4D97-AF65-F5344CB8AC3E}">
        <p14:creationId xmlns:p14="http://schemas.microsoft.com/office/powerpoint/2010/main" val="30498561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9182" y="1065320"/>
            <a:ext cx="8911987" cy="5792680"/>
          </a:xfrm>
        </p:spPr>
        <p:txBody>
          <a:bodyPr anchor="t">
            <a:normAutofit fontScale="92500"/>
          </a:bodyPr>
          <a:lstStyle/>
          <a:p>
            <a:pPr marL="571500" indent="-571500" algn="l">
              <a:buFont typeface="Arial" panose="020B0604020202020204" pitchFamily="34" charset="0"/>
              <a:buChar char="•"/>
            </a:pPr>
            <a:r>
              <a:rPr lang="en-US" sz="4000" dirty="0"/>
              <a:t>We need wisdom! </a:t>
            </a:r>
          </a:p>
          <a:p>
            <a:pPr marL="571500" indent="-571500" algn="l">
              <a:buFont typeface="Arial" panose="020B0604020202020204" pitchFamily="34" charset="0"/>
              <a:buChar char="•"/>
            </a:pPr>
            <a:r>
              <a:rPr lang="en-US" sz="4000" dirty="0">
                <a:solidFill>
                  <a:srgbClr val="FFFF99"/>
                </a:solidFill>
              </a:rPr>
              <a:t>It will help us identify worldly wisdom</a:t>
            </a: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Proverbs 4:5-7</a:t>
            </a: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Proverbs 2:1-15, </a:t>
            </a:r>
            <a:r>
              <a:rPr lang="en-US" sz="4000" dirty="0">
                <a:solidFill>
                  <a:srgbClr val="FFFF99"/>
                </a:solidFill>
              </a:rPr>
              <a:t>describes wisdom</a:t>
            </a: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James 3:17-18</a:t>
            </a:r>
            <a:r>
              <a:rPr lang="en-US" sz="4000" dirty="0"/>
              <a:t>, </a:t>
            </a:r>
            <a:r>
              <a:rPr lang="en-US" sz="4000" dirty="0">
                <a:solidFill>
                  <a:srgbClr val="FFFF99"/>
                </a:solidFill>
              </a:rPr>
              <a:t>the wisdom from above: First pure, then peaceable, gentle, willing to yield, merciful, full of good works, without partiality or hypocrisy</a:t>
            </a:r>
          </a:p>
        </p:txBody>
      </p:sp>
      <p:sp>
        <p:nvSpPr>
          <p:cNvPr id="6" name="Title 5"/>
          <p:cNvSpPr>
            <a:spLocks noGrp="1"/>
          </p:cNvSpPr>
          <p:nvPr>
            <p:ph type="title"/>
          </p:nvPr>
        </p:nvSpPr>
        <p:spPr>
          <a:xfrm>
            <a:off x="228529" y="178900"/>
            <a:ext cx="8686942" cy="753255"/>
          </a:xfrm>
          <a:ln>
            <a:solidFill>
              <a:schemeClr val="tx2"/>
            </a:solidFill>
          </a:ln>
        </p:spPr>
        <p:txBody>
          <a:bodyPr>
            <a:normAutofit/>
          </a:bodyPr>
          <a:lstStyle/>
          <a:p>
            <a:pPr algn="r"/>
            <a:r>
              <a:rPr lang="en-US" sz="4000" b="1" dirty="0">
                <a:solidFill>
                  <a:srgbClr val="FFC000"/>
                </a:solidFill>
              </a:rPr>
              <a:t>Dealing with wisdom</a:t>
            </a:r>
          </a:p>
        </p:txBody>
      </p:sp>
    </p:spTree>
    <p:extLst>
      <p:ext uri="{BB962C8B-B14F-4D97-AF65-F5344CB8AC3E}">
        <p14:creationId xmlns:p14="http://schemas.microsoft.com/office/powerpoint/2010/main" val="22560917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9182" y="1065320"/>
            <a:ext cx="8911987" cy="5792680"/>
          </a:xfrm>
        </p:spPr>
        <p:txBody>
          <a:bodyPr anchor="t">
            <a:normAutofit/>
          </a:bodyPr>
          <a:lstStyle/>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1 Corinthians 1-3</a:t>
            </a: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1 Corinthians 2:4-5, </a:t>
            </a:r>
            <a:r>
              <a:rPr lang="en-US" sz="4000" dirty="0">
                <a:solidFill>
                  <a:srgbClr val="FFFF99"/>
                </a:solidFill>
              </a:rPr>
              <a:t>Paul’s speech not based on human wisdom</a:t>
            </a:r>
            <a:endParaRPr lang="en-US" sz="4000" b="1" dirty="0">
              <a:solidFill>
                <a:srgbClr val="66CCFF"/>
              </a:solidFill>
              <a:latin typeface="Bookman Old Style" panose="02050604050505020204" pitchFamily="18" charset="0"/>
            </a:endParaRP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Colossians 3:16</a:t>
            </a:r>
            <a:r>
              <a:rPr lang="en-US" sz="4000" dirty="0"/>
              <a:t>, </a:t>
            </a:r>
            <a:r>
              <a:rPr lang="en-US" sz="4000" dirty="0">
                <a:solidFill>
                  <a:srgbClr val="FFFF99"/>
                </a:solidFill>
              </a:rPr>
              <a:t>let the word of God dwell in you in all wisdom</a:t>
            </a: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Colossians</a:t>
            </a:r>
            <a:r>
              <a:rPr lang="en-US" sz="4000" dirty="0">
                <a:solidFill>
                  <a:srgbClr val="FFFF99"/>
                </a:solidFill>
              </a:rPr>
              <a:t> </a:t>
            </a:r>
            <a:r>
              <a:rPr lang="en-US" sz="4000" b="1" dirty="0">
                <a:solidFill>
                  <a:srgbClr val="66CCFF"/>
                </a:solidFill>
                <a:latin typeface="Bookman Old Style" panose="02050604050505020204" pitchFamily="18" charset="0"/>
              </a:rPr>
              <a:t>4:5</a:t>
            </a:r>
            <a:r>
              <a:rPr lang="en-US" sz="4000" dirty="0">
                <a:solidFill>
                  <a:srgbClr val="FFFF99"/>
                </a:solidFill>
              </a:rPr>
              <a:t>, walk in wisdom toward those who are outside</a:t>
            </a:r>
          </a:p>
        </p:txBody>
      </p:sp>
      <p:sp>
        <p:nvSpPr>
          <p:cNvPr id="6" name="Title 5"/>
          <p:cNvSpPr>
            <a:spLocks noGrp="1"/>
          </p:cNvSpPr>
          <p:nvPr>
            <p:ph type="title"/>
          </p:nvPr>
        </p:nvSpPr>
        <p:spPr>
          <a:xfrm>
            <a:off x="228529" y="178900"/>
            <a:ext cx="8686942" cy="753255"/>
          </a:xfrm>
          <a:ln>
            <a:solidFill>
              <a:schemeClr val="tx2"/>
            </a:solidFill>
          </a:ln>
        </p:spPr>
        <p:txBody>
          <a:bodyPr>
            <a:normAutofit/>
          </a:bodyPr>
          <a:lstStyle/>
          <a:p>
            <a:pPr algn="r"/>
            <a:r>
              <a:rPr lang="en-US" sz="4000" b="1" dirty="0">
                <a:solidFill>
                  <a:srgbClr val="FFC000"/>
                </a:solidFill>
              </a:rPr>
              <a:t>Dealing with wisdom</a:t>
            </a:r>
          </a:p>
        </p:txBody>
      </p:sp>
    </p:spTree>
    <p:extLst>
      <p:ext uri="{BB962C8B-B14F-4D97-AF65-F5344CB8AC3E}">
        <p14:creationId xmlns:p14="http://schemas.microsoft.com/office/powerpoint/2010/main" val="1755780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9182" y="1065320"/>
            <a:ext cx="8911987" cy="5792680"/>
          </a:xfrm>
        </p:spPr>
        <p:txBody>
          <a:bodyPr anchor="t">
            <a:normAutofit/>
          </a:bodyPr>
          <a:lstStyle/>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James 1:5-6, </a:t>
            </a:r>
            <a:r>
              <a:rPr lang="en-US" sz="4000" dirty="0">
                <a:solidFill>
                  <a:srgbClr val="FFFF99"/>
                </a:solidFill>
              </a:rPr>
              <a:t>if anyone lacks wisdom, ask of God, in faith</a:t>
            </a:r>
          </a:p>
        </p:txBody>
      </p:sp>
      <p:sp>
        <p:nvSpPr>
          <p:cNvPr id="6" name="Title 5"/>
          <p:cNvSpPr>
            <a:spLocks noGrp="1"/>
          </p:cNvSpPr>
          <p:nvPr>
            <p:ph type="title"/>
          </p:nvPr>
        </p:nvSpPr>
        <p:spPr>
          <a:xfrm>
            <a:off x="228529" y="178900"/>
            <a:ext cx="8686942" cy="753255"/>
          </a:xfrm>
          <a:ln>
            <a:solidFill>
              <a:schemeClr val="tx2"/>
            </a:solidFill>
          </a:ln>
        </p:spPr>
        <p:txBody>
          <a:bodyPr>
            <a:normAutofit/>
          </a:bodyPr>
          <a:lstStyle/>
          <a:p>
            <a:pPr algn="r"/>
            <a:r>
              <a:rPr lang="en-US" sz="4000" b="1" dirty="0">
                <a:solidFill>
                  <a:srgbClr val="FFC000"/>
                </a:solidFill>
              </a:rPr>
              <a:t>Dealing with wisdom</a:t>
            </a:r>
          </a:p>
        </p:txBody>
      </p:sp>
    </p:spTree>
    <p:extLst>
      <p:ext uri="{BB962C8B-B14F-4D97-AF65-F5344CB8AC3E}">
        <p14:creationId xmlns:p14="http://schemas.microsoft.com/office/powerpoint/2010/main" val="27116018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A80B7B6-21DE-4BA1-858C-0D8AE91CAFF3}"/>
              </a:ext>
            </a:extLst>
          </p:cNvPr>
          <p:cNvSpPr>
            <a:spLocks noGrp="1" noChangeArrowheads="1"/>
          </p:cNvSpPr>
          <p:nvPr>
            <p:ph type="ctrTitle"/>
          </p:nvPr>
        </p:nvSpPr>
        <p:spPr>
          <a:xfrm>
            <a:off x="3886200" y="1524000"/>
            <a:ext cx="4876800" cy="3200400"/>
          </a:xfrm>
        </p:spPr>
        <p:txBody>
          <a:bodyPr/>
          <a:lstStyle/>
          <a:p>
            <a:pPr eaLnBrk="1" hangingPunct="1"/>
            <a:r>
              <a:rPr lang="en-US" altLang="en-US" b="1" dirty="0">
                <a:solidFill>
                  <a:srgbClr val="E2640C"/>
                </a:solidFill>
              </a:rPr>
              <a:t>Am I wisely shining my light?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0501" y="1395173"/>
            <a:ext cx="7820168" cy="4132170"/>
          </a:xfrm>
        </p:spPr>
        <p:txBody>
          <a:bodyPr>
            <a:normAutofit/>
          </a:bodyPr>
          <a:lstStyle/>
          <a:p>
            <a:r>
              <a:rPr lang="en-US" sz="6600" b="1" dirty="0">
                <a:solidFill>
                  <a:srgbClr val="FFC000"/>
                </a:solidFill>
              </a:rPr>
              <a:t>The Darkness </a:t>
            </a:r>
            <a:br>
              <a:rPr lang="en-US" sz="6600" b="1" dirty="0">
                <a:solidFill>
                  <a:srgbClr val="FFC000"/>
                </a:solidFill>
              </a:rPr>
            </a:br>
            <a:r>
              <a:rPr lang="en-US" sz="6600" b="1" dirty="0">
                <a:solidFill>
                  <a:srgbClr val="FFC000"/>
                </a:solidFill>
              </a:rPr>
              <a:t>Around Us </a:t>
            </a:r>
            <a:r>
              <a:rPr lang="en-US" sz="6600" b="1" dirty="0"/>
              <a:t>(1)</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9182" y="1065320"/>
            <a:ext cx="8911987" cy="5613780"/>
          </a:xfrm>
        </p:spPr>
        <p:txBody>
          <a:bodyPr anchor="t">
            <a:normAutofit/>
          </a:bodyPr>
          <a:lstStyle/>
          <a:p>
            <a:pPr marL="571500" indent="-571500" algn="l">
              <a:buFont typeface="Arial" panose="020B0604020202020204" pitchFamily="34" charset="0"/>
              <a:buChar char="•"/>
            </a:pPr>
            <a:r>
              <a:rPr lang="en-US" sz="4000" dirty="0"/>
              <a:t>Physical light and darkness – </a:t>
            </a:r>
            <a:br>
              <a:rPr lang="en-US" sz="4000" dirty="0"/>
            </a:br>
            <a:r>
              <a:rPr lang="en-US" sz="4000" b="1" dirty="0">
                <a:solidFill>
                  <a:srgbClr val="66CCFF"/>
                </a:solidFill>
                <a:latin typeface="Bookman Old Style" panose="02050604050505020204" pitchFamily="18" charset="0"/>
              </a:rPr>
              <a:t>Genesis 1:2-5</a:t>
            </a: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John 1:4-5 </a:t>
            </a:r>
            <a:r>
              <a:rPr lang="en-US" sz="4000" dirty="0"/>
              <a:t>– the light shines in the darkness</a:t>
            </a: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John 3:19-20 </a:t>
            </a:r>
            <a:r>
              <a:rPr lang="en-US" sz="4000" dirty="0"/>
              <a:t>– men loved darkness</a:t>
            </a: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Luke 11:34-36 </a:t>
            </a:r>
            <a:r>
              <a:rPr lang="en-US" sz="4000" dirty="0"/>
              <a:t>– the lamp of the body is the eye</a:t>
            </a:r>
          </a:p>
        </p:txBody>
      </p:sp>
      <p:sp>
        <p:nvSpPr>
          <p:cNvPr id="6" name="Title 5"/>
          <p:cNvSpPr>
            <a:spLocks noGrp="1"/>
          </p:cNvSpPr>
          <p:nvPr>
            <p:ph type="title"/>
          </p:nvPr>
        </p:nvSpPr>
        <p:spPr>
          <a:xfrm>
            <a:off x="228529" y="178900"/>
            <a:ext cx="8686942" cy="753255"/>
          </a:xfrm>
          <a:ln>
            <a:solidFill>
              <a:schemeClr val="tx2"/>
            </a:solidFill>
          </a:ln>
        </p:spPr>
        <p:txBody>
          <a:bodyPr>
            <a:normAutofit/>
          </a:bodyPr>
          <a:lstStyle/>
          <a:p>
            <a:pPr algn="r"/>
            <a:r>
              <a:rPr lang="en-US" sz="4000" b="1" dirty="0">
                <a:solidFill>
                  <a:srgbClr val="FFC000"/>
                </a:solidFill>
              </a:rPr>
              <a:t>Spiritual Darkness</a:t>
            </a:r>
          </a:p>
        </p:txBody>
      </p:sp>
    </p:spTree>
    <p:extLst>
      <p:ext uri="{BB962C8B-B14F-4D97-AF65-F5344CB8AC3E}">
        <p14:creationId xmlns:p14="http://schemas.microsoft.com/office/powerpoint/2010/main" val="3512626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9182" y="1065320"/>
            <a:ext cx="8911987" cy="5613780"/>
          </a:xfrm>
        </p:spPr>
        <p:txBody>
          <a:bodyPr anchor="t">
            <a:normAutofit/>
          </a:bodyPr>
          <a:lstStyle/>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Ephesians 6:12 </a:t>
            </a:r>
            <a:r>
              <a:rPr lang="en-US" sz="4000" dirty="0"/>
              <a:t>– our battle</a:t>
            </a: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Proverbs 4:19, </a:t>
            </a:r>
            <a:r>
              <a:rPr lang="en-US" sz="4000" i="1" dirty="0">
                <a:solidFill>
                  <a:srgbClr val="FFFF99"/>
                </a:solidFill>
              </a:rPr>
              <a:t>“The way of the wicked is like darkness; They do not know what makes them stumble”</a:t>
            </a:r>
          </a:p>
        </p:txBody>
      </p:sp>
      <p:sp>
        <p:nvSpPr>
          <p:cNvPr id="6" name="Title 5"/>
          <p:cNvSpPr>
            <a:spLocks noGrp="1"/>
          </p:cNvSpPr>
          <p:nvPr>
            <p:ph type="title"/>
          </p:nvPr>
        </p:nvSpPr>
        <p:spPr>
          <a:xfrm>
            <a:off x="228529" y="178900"/>
            <a:ext cx="8686942" cy="753255"/>
          </a:xfrm>
          <a:ln>
            <a:solidFill>
              <a:schemeClr val="tx2"/>
            </a:solidFill>
          </a:ln>
        </p:spPr>
        <p:txBody>
          <a:bodyPr>
            <a:normAutofit/>
          </a:bodyPr>
          <a:lstStyle/>
          <a:p>
            <a:pPr algn="r"/>
            <a:r>
              <a:rPr lang="en-US" sz="4000" b="1" dirty="0">
                <a:solidFill>
                  <a:srgbClr val="FFC000"/>
                </a:solidFill>
              </a:rPr>
              <a:t>Spiritual Darkness</a:t>
            </a:r>
          </a:p>
        </p:txBody>
      </p:sp>
    </p:spTree>
    <p:extLst>
      <p:ext uri="{BB962C8B-B14F-4D97-AF65-F5344CB8AC3E}">
        <p14:creationId xmlns:p14="http://schemas.microsoft.com/office/powerpoint/2010/main" val="15723345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9182" y="1065320"/>
            <a:ext cx="8911987" cy="5613780"/>
          </a:xfrm>
        </p:spPr>
        <p:txBody>
          <a:bodyPr anchor="t">
            <a:normAutofit lnSpcReduction="10000"/>
          </a:bodyPr>
          <a:lstStyle/>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1 Corinthians 3:18-20</a:t>
            </a:r>
            <a:r>
              <a:rPr lang="en-US" sz="4000" dirty="0"/>
              <a:t>, the world’s wisdom is foolishness to God</a:t>
            </a:r>
          </a:p>
          <a:p>
            <a:pPr marL="571500" indent="-571500" algn="l">
              <a:buFont typeface="Arial" panose="020B0604020202020204" pitchFamily="34" charset="0"/>
              <a:buChar char="•"/>
            </a:pPr>
            <a:r>
              <a:rPr lang="en-US" sz="4000" dirty="0">
                <a:solidFill>
                  <a:srgbClr val="FFFF00"/>
                </a:solidFill>
              </a:rPr>
              <a:t>We are living in a time of heightened enlightenment.  Often it leads to men rejecting God’s wisdom</a:t>
            </a: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1</a:t>
            </a:r>
            <a:r>
              <a:rPr lang="en-US" sz="4000" dirty="0"/>
              <a:t> </a:t>
            </a:r>
            <a:r>
              <a:rPr lang="en-US" sz="4000" b="1" dirty="0">
                <a:solidFill>
                  <a:srgbClr val="66CCFF"/>
                </a:solidFill>
                <a:latin typeface="Bookman Old Style" panose="02050604050505020204" pitchFamily="18" charset="0"/>
              </a:rPr>
              <a:t>Corinthians</a:t>
            </a:r>
            <a:r>
              <a:rPr lang="en-US" sz="4000" dirty="0"/>
              <a:t> </a:t>
            </a:r>
            <a:r>
              <a:rPr lang="en-US" sz="4000" b="1" dirty="0">
                <a:solidFill>
                  <a:srgbClr val="66CCFF"/>
                </a:solidFill>
                <a:latin typeface="Bookman Old Style" panose="02050604050505020204" pitchFamily="18" charset="0"/>
              </a:rPr>
              <a:t>1:18-26</a:t>
            </a:r>
          </a:p>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1 Corinthians 2:13-14</a:t>
            </a:r>
          </a:p>
        </p:txBody>
      </p:sp>
      <p:sp>
        <p:nvSpPr>
          <p:cNvPr id="6" name="Title 5"/>
          <p:cNvSpPr>
            <a:spLocks noGrp="1"/>
          </p:cNvSpPr>
          <p:nvPr>
            <p:ph type="title"/>
          </p:nvPr>
        </p:nvSpPr>
        <p:spPr>
          <a:xfrm>
            <a:off x="228529" y="178900"/>
            <a:ext cx="8686942" cy="753255"/>
          </a:xfrm>
          <a:ln>
            <a:solidFill>
              <a:schemeClr val="tx2"/>
            </a:solidFill>
          </a:ln>
        </p:spPr>
        <p:txBody>
          <a:bodyPr>
            <a:normAutofit/>
          </a:bodyPr>
          <a:lstStyle/>
          <a:p>
            <a:pPr algn="r"/>
            <a:r>
              <a:rPr lang="en-US" sz="4000" b="1" dirty="0">
                <a:solidFill>
                  <a:srgbClr val="FFC000"/>
                </a:solidFill>
              </a:rPr>
              <a:t>The Wisdom of this World</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9182" y="1065320"/>
            <a:ext cx="8911987" cy="5613780"/>
          </a:xfrm>
        </p:spPr>
        <p:txBody>
          <a:bodyPr anchor="t">
            <a:normAutofit/>
          </a:bodyPr>
          <a:lstStyle/>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Romans 1:20-25</a:t>
            </a:r>
            <a:r>
              <a:rPr lang="en-US" sz="4000" dirty="0"/>
              <a:t>, futile thoughts and foolish hearts darkened.</a:t>
            </a:r>
            <a:br>
              <a:rPr lang="en-US" sz="4000" dirty="0"/>
            </a:br>
            <a:r>
              <a:rPr lang="en-US" sz="4000" dirty="0"/>
              <a:t>Changed the glory of God into idols</a:t>
            </a:r>
            <a:br>
              <a:rPr lang="en-US" sz="4000" dirty="0"/>
            </a:br>
            <a:r>
              <a:rPr lang="en-US" sz="4000" dirty="0"/>
              <a:t>Exchanged the truth of God for the lie</a:t>
            </a:r>
          </a:p>
          <a:p>
            <a:pPr marL="571500" indent="-571500" algn="l">
              <a:buFont typeface="Arial" panose="020B0604020202020204" pitchFamily="34" charset="0"/>
              <a:buChar char="•"/>
            </a:pPr>
            <a:r>
              <a:rPr lang="en-US" sz="4000" dirty="0">
                <a:solidFill>
                  <a:srgbClr val="FFFF00"/>
                </a:solidFill>
              </a:rPr>
              <a:t>Realize that not everything that we learn today is true</a:t>
            </a:r>
          </a:p>
          <a:p>
            <a:pPr marL="571500" indent="-571500" algn="l">
              <a:buFont typeface="Arial" panose="020B0604020202020204" pitchFamily="34" charset="0"/>
              <a:buChar char="•"/>
            </a:pPr>
            <a:r>
              <a:rPr lang="en-US" sz="4000" dirty="0">
                <a:solidFill>
                  <a:srgbClr val="FFFF00"/>
                </a:solidFill>
              </a:rPr>
              <a:t>Naturalism teaches there is no God</a:t>
            </a:r>
          </a:p>
        </p:txBody>
      </p:sp>
      <p:sp>
        <p:nvSpPr>
          <p:cNvPr id="6" name="Title 5"/>
          <p:cNvSpPr>
            <a:spLocks noGrp="1"/>
          </p:cNvSpPr>
          <p:nvPr>
            <p:ph type="title"/>
          </p:nvPr>
        </p:nvSpPr>
        <p:spPr>
          <a:xfrm>
            <a:off x="228529" y="178900"/>
            <a:ext cx="8686942" cy="753255"/>
          </a:xfrm>
          <a:ln>
            <a:solidFill>
              <a:schemeClr val="tx2"/>
            </a:solidFill>
          </a:ln>
        </p:spPr>
        <p:txBody>
          <a:bodyPr>
            <a:normAutofit/>
          </a:bodyPr>
          <a:lstStyle/>
          <a:p>
            <a:pPr algn="r"/>
            <a:r>
              <a:rPr lang="en-US" sz="4000" b="1" dirty="0">
                <a:solidFill>
                  <a:srgbClr val="FFC000"/>
                </a:solidFill>
              </a:rPr>
              <a:t>The Wisdom of this World</a:t>
            </a:r>
          </a:p>
        </p:txBody>
      </p:sp>
    </p:spTree>
    <p:extLst>
      <p:ext uri="{BB962C8B-B14F-4D97-AF65-F5344CB8AC3E}">
        <p14:creationId xmlns:p14="http://schemas.microsoft.com/office/powerpoint/2010/main" val="33520035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9182" y="1065320"/>
            <a:ext cx="8911987" cy="5613780"/>
          </a:xfrm>
        </p:spPr>
        <p:txBody>
          <a:bodyPr anchor="t">
            <a:normAutofit lnSpcReduction="10000"/>
          </a:bodyPr>
          <a:lstStyle/>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Romans 1:21-25</a:t>
            </a:r>
            <a:endParaRPr lang="en-US" sz="4000" dirty="0"/>
          </a:p>
          <a:p>
            <a:pPr marL="571500" indent="-571500" algn="l">
              <a:buFont typeface="Arial" panose="020B0604020202020204" pitchFamily="34" charset="0"/>
              <a:buChar char="•"/>
            </a:pPr>
            <a:r>
              <a:rPr lang="en-US" sz="4000" dirty="0">
                <a:solidFill>
                  <a:srgbClr val="FFFF00"/>
                </a:solidFill>
              </a:rPr>
              <a:t>Schools reject the possibility of God</a:t>
            </a:r>
          </a:p>
          <a:p>
            <a:pPr marL="571500" indent="-571500" algn="l">
              <a:buFont typeface="Arial" panose="020B0604020202020204" pitchFamily="34" charset="0"/>
              <a:buChar char="•"/>
            </a:pPr>
            <a:r>
              <a:rPr lang="en-US" sz="4000" dirty="0">
                <a:solidFill>
                  <a:srgbClr val="FFFF00"/>
                </a:solidFill>
              </a:rPr>
              <a:t>Our entertainment leaves God out of the picture, or blasphemes Him</a:t>
            </a:r>
          </a:p>
          <a:p>
            <a:pPr marL="571500" indent="-571500" algn="l">
              <a:buFont typeface="Arial" panose="020B0604020202020204" pitchFamily="34" charset="0"/>
              <a:buChar char="•"/>
            </a:pPr>
            <a:r>
              <a:rPr lang="en-US" sz="4000" dirty="0">
                <a:solidFill>
                  <a:srgbClr val="FFFF00"/>
                </a:solidFill>
              </a:rPr>
              <a:t>Humanism is promoted with little resistance</a:t>
            </a:r>
          </a:p>
          <a:p>
            <a:pPr marL="571500" indent="-571500" algn="l">
              <a:buFont typeface="Arial" panose="020B0604020202020204" pitchFamily="34" charset="0"/>
              <a:buChar char="•"/>
            </a:pPr>
            <a:r>
              <a:rPr lang="en-US" sz="4000" dirty="0">
                <a:solidFill>
                  <a:srgbClr val="FFFF00"/>
                </a:solidFill>
              </a:rPr>
              <a:t>The morals of scripture rejected or changed</a:t>
            </a:r>
          </a:p>
        </p:txBody>
      </p:sp>
      <p:sp>
        <p:nvSpPr>
          <p:cNvPr id="6" name="Title 5"/>
          <p:cNvSpPr>
            <a:spLocks noGrp="1"/>
          </p:cNvSpPr>
          <p:nvPr>
            <p:ph type="title"/>
          </p:nvPr>
        </p:nvSpPr>
        <p:spPr>
          <a:xfrm>
            <a:off x="228529" y="178900"/>
            <a:ext cx="8686942" cy="753255"/>
          </a:xfrm>
          <a:ln>
            <a:solidFill>
              <a:schemeClr val="tx2"/>
            </a:solidFill>
          </a:ln>
        </p:spPr>
        <p:txBody>
          <a:bodyPr>
            <a:normAutofit/>
          </a:bodyPr>
          <a:lstStyle/>
          <a:p>
            <a:pPr algn="r"/>
            <a:r>
              <a:rPr lang="en-US" sz="4000" b="1" dirty="0">
                <a:solidFill>
                  <a:srgbClr val="FFC000"/>
                </a:solidFill>
              </a:rPr>
              <a:t>The Wisdom of this World</a:t>
            </a:r>
          </a:p>
        </p:txBody>
      </p:sp>
    </p:spTree>
    <p:extLst>
      <p:ext uri="{BB962C8B-B14F-4D97-AF65-F5344CB8AC3E}">
        <p14:creationId xmlns:p14="http://schemas.microsoft.com/office/powerpoint/2010/main" val="12564674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9182" y="1065320"/>
            <a:ext cx="8911987" cy="5792680"/>
          </a:xfrm>
        </p:spPr>
        <p:txBody>
          <a:bodyPr anchor="t">
            <a:normAutofit fontScale="92500" lnSpcReduction="20000"/>
          </a:bodyPr>
          <a:lstStyle/>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Romans 1:21-25</a:t>
            </a:r>
            <a:endParaRPr lang="en-US" sz="4000" dirty="0"/>
          </a:p>
          <a:p>
            <a:pPr marL="571500" indent="-571500" algn="l">
              <a:buFont typeface="Arial" panose="020B0604020202020204" pitchFamily="34" charset="0"/>
              <a:buChar char="•"/>
            </a:pPr>
            <a:r>
              <a:rPr lang="en-US" sz="4000" dirty="0">
                <a:solidFill>
                  <a:srgbClr val="FFFF00"/>
                </a:solidFill>
              </a:rPr>
              <a:t>Worldly wisdom says do whatever you want</a:t>
            </a:r>
          </a:p>
          <a:p>
            <a:pPr marL="571500" indent="-571500" algn="l">
              <a:buFont typeface="Arial" panose="020B0604020202020204" pitchFamily="34" charset="0"/>
              <a:buChar char="•"/>
            </a:pPr>
            <a:r>
              <a:rPr lang="en-US" sz="4000" dirty="0">
                <a:solidFill>
                  <a:srgbClr val="FFFF00"/>
                </a:solidFill>
              </a:rPr>
              <a:t>There is no absolute morality (except theirs)</a:t>
            </a:r>
          </a:p>
          <a:p>
            <a:pPr marL="571500" indent="-571500" algn="l">
              <a:buFont typeface="Arial" panose="020B0604020202020204" pitchFamily="34" charset="0"/>
              <a:buChar char="•"/>
            </a:pPr>
            <a:r>
              <a:rPr lang="en-US" sz="4000" dirty="0">
                <a:solidFill>
                  <a:srgbClr val="FFFF00"/>
                </a:solidFill>
              </a:rPr>
              <a:t>Promotes selfishness (though they would deny this)</a:t>
            </a:r>
          </a:p>
          <a:p>
            <a:pPr marL="571500" indent="-571500" algn="l">
              <a:buFont typeface="Arial" panose="020B0604020202020204" pitchFamily="34" charset="0"/>
              <a:buChar char="•"/>
            </a:pPr>
            <a:r>
              <a:rPr lang="en-US" sz="4000" dirty="0">
                <a:solidFill>
                  <a:srgbClr val="FFFF00"/>
                </a:solidFill>
              </a:rPr>
              <a:t>Pick and choose which laws you ought to follow</a:t>
            </a:r>
          </a:p>
          <a:p>
            <a:pPr marL="571500" indent="-571500" algn="l">
              <a:buFont typeface="Arial" panose="020B0604020202020204" pitchFamily="34" charset="0"/>
              <a:buChar char="•"/>
            </a:pPr>
            <a:r>
              <a:rPr lang="en-US" sz="4000" dirty="0">
                <a:solidFill>
                  <a:srgbClr val="FFFF00"/>
                </a:solidFill>
              </a:rPr>
              <a:t>Provokes intolerance (while supposedly demanding tolerance)</a:t>
            </a:r>
          </a:p>
        </p:txBody>
      </p:sp>
      <p:sp>
        <p:nvSpPr>
          <p:cNvPr id="6" name="Title 5"/>
          <p:cNvSpPr>
            <a:spLocks noGrp="1"/>
          </p:cNvSpPr>
          <p:nvPr>
            <p:ph type="title"/>
          </p:nvPr>
        </p:nvSpPr>
        <p:spPr>
          <a:xfrm>
            <a:off x="228529" y="178900"/>
            <a:ext cx="8686942" cy="753255"/>
          </a:xfrm>
          <a:ln>
            <a:solidFill>
              <a:schemeClr val="tx2"/>
            </a:solidFill>
          </a:ln>
        </p:spPr>
        <p:txBody>
          <a:bodyPr>
            <a:normAutofit/>
          </a:bodyPr>
          <a:lstStyle/>
          <a:p>
            <a:pPr algn="r"/>
            <a:r>
              <a:rPr lang="en-US" sz="4000" b="1" dirty="0">
                <a:solidFill>
                  <a:srgbClr val="FFC000"/>
                </a:solidFill>
              </a:rPr>
              <a:t>The Wisdom of this World</a:t>
            </a:r>
          </a:p>
        </p:txBody>
      </p:sp>
    </p:spTree>
    <p:extLst>
      <p:ext uri="{BB962C8B-B14F-4D97-AF65-F5344CB8AC3E}">
        <p14:creationId xmlns:p14="http://schemas.microsoft.com/office/powerpoint/2010/main" val="25978521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9182" y="1065320"/>
            <a:ext cx="8911987" cy="5792680"/>
          </a:xfrm>
        </p:spPr>
        <p:txBody>
          <a:bodyPr anchor="t">
            <a:normAutofit/>
          </a:bodyPr>
          <a:lstStyle/>
          <a:p>
            <a:pPr marL="571500" indent="-571500" algn="l">
              <a:buFont typeface="Arial" panose="020B0604020202020204" pitchFamily="34" charset="0"/>
              <a:buChar char="•"/>
            </a:pPr>
            <a:r>
              <a:rPr lang="en-US" sz="4000" b="1" dirty="0">
                <a:solidFill>
                  <a:srgbClr val="66CCFF"/>
                </a:solidFill>
                <a:latin typeface="Bookman Old Style" panose="02050604050505020204" pitchFamily="18" charset="0"/>
              </a:rPr>
              <a:t>Isaiah 5:20-21, </a:t>
            </a:r>
            <a:r>
              <a:rPr lang="en-US" sz="4000" i="1" dirty="0">
                <a:solidFill>
                  <a:srgbClr val="FFFF99"/>
                </a:solidFill>
              </a:rPr>
              <a:t>Woe to those who call evil good, and good evil.  Who put darkness for light, and light for darkness.  Who put bitter for sweet, and sweet for bitter!  Woe to those who are wise in their own eyes, and prudent in their own sight.</a:t>
            </a:r>
          </a:p>
        </p:txBody>
      </p:sp>
      <p:sp>
        <p:nvSpPr>
          <p:cNvPr id="6" name="Title 5"/>
          <p:cNvSpPr>
            <a:spLocks noGrp="1"/>
          </p:cNvSpPr>
          <p:nvPr>
            <p:ph type="title"/>
          </p:nvPr>
        </p:nvSpPr>
        <p:spPr>
          <a:xfrm>
            <a:off x="228529" y="178900"/>
            <a:ext cx="8686942" cy="753255"/>
          </a:xfrm>
          <a:ln>
            <a:solidFill>
              <a:schemeClr val="tx2"/>
            </a:solidFill>
          </a:ln>
        </p:spPr>
        <p:txBody>
          <a:bodyPr>
            <a:normAutofit/>
          </a:bodyPr>
          <a:lstStyle/>
          <a:p>
            <a:pPr algn="r"/>
            <a:r>
              <a:rPr lang="en-US" sz="4000" b="1" dirty="0">
                <a:solidFill>
                  <a:srgbClr val="FFC000"/>
                </a:solidFill>
              </a:rPr>
              <a:t>The Wisdom of this World</a:t>
            </a:r>
          </a:p>
        </p:txBody>
      </p:sp>
    </p:spTree>
    <p:extLst>
      <p:ext uri="{BB962C8B-B14F-4D97-AF65-F5344CB8AC3E}">
        <p14:creationId xmlns:p14="http://schemas.microsoft.com/office/powerpoint/2010/main" val="15157551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Black .thmx</Template>
  <TotalTime>592</TotalTime>
  <Words>421</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ＭＳ Ｐゴシック</vt:lpstr>
      <vt:lpstr>Arial</vt:lpstr>
      <vt:lpstr>Bookman Old Style</vt:lpstr>
      <vt:lpstr>Calibri</vt:lpstr>
      <vt:lpstr>Trebuchet MS</vt:lpstr>
      <vt:lpstr>Default</vt:lpstr>
      <vt:lpstr>1_Default Design</vt:lpstr>
      <vt:lpstr>2_Default Design</vt:lpstr>
      <vt:lpstr>PowerPoint Presentation</vt:lpstr>
      <vt:lpstr>The Darkness  Around Us (1)</vt:lpstr>
      <vt:lpstr>Spiritual Darkness</vt:lpstr>
      <vt:lpstr>Spiritual Darkness</vt:lpstr>
      <vt:lpstr>The Wisdom of this World</vt:lpstr>
      <vt:lpstr>The Wisdom of this World</vt:lpstr>
      <vt:lpstr>The Wisdom of this World</vt:lpstr>
      <vt:lpstr>The Wisdom of this World</vt:lpstr>
      <vt:lpstr>The Wisdom of this World</vt:lpstr>
      <vt:lpstr>The Wisdom of this World</vt:lpstr>
      <vt:lpstr>Dealing with wisdom</vt:lpstr>
      <vt:lpstr>Dealing with wisdom</vt:lpstr>
      <vt:lpstr>Dealing with wisdom</vt:lpstr>
      <vt:lpstr>Am I wisely shining my light?</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Thomas Thornhill</cp:lastModifiedBy>
  <cp:revision>24</cp:revision>
  <dcterms:created xsi:type="dcterms:W3CDTF">2014-03-26T14:03:34Z</dcterms:created>
  <dcterms:modified xsi:type="dcterms:W3CDTF">2019-03-31T14:43:13Z</dcterms:modified>
</cp:coreProperties>
</file>