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0" r:id="rId3"/>
  </p:sldMasterIdLst>
  <p:sldIdLst>
    <p:sldId id="264" r:id="rId4"/>
    <p:sldId id="258" r:id="rId5"/>
    <p:sldId id="261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E9C9C1-3F81-43C9-86A1-F9E3B98B2424}" v="5196" dt="2019-05-19T23:06:43.1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89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Thornhill" userId="4b94b3c8d6c07379" providerId="LiveId" clId="{37E9C9C1-3F81-43C9-86A1-F9E3B98B2424}"/>
    <pc:docChg chg="custSel addSld delSld modSld modMainMaster">
      <pc:chgData name="Thomas Thornhill" userId="4b94b3c8d6c07379" providerId="LiveId" clId="{37E9C9C1-3F81-43C9-86A1-F9E3B98B2424}" dt="2019-05-19T23:06:43.145" v="5518" actId="6549"/>
      <pc:docMkLst>
        <pc:docMk/>
      </pc:docMkLst>
      <pc:sldChg chg="modSp del modTransition">
        <pc:chgData name="Thomas Thornhill" userId="4b94b3c8d6c07379" providerId="LiveId" clId="{37E9C9C1-3F81-43C9-86A1-F9E3B98B2424}" dt="2019-05-19T14:33:31.936" v="5515" actId="2696"/>
        <pc:sldMkLst>
          <pc:docMk/>
          <pc:sldMk cId="3877253977" sldId="257"/>
        </pc:sldMkLst>
        <pc:spChg chg="mod">
          <ac:chgData name="Thomas Thornhill" userId="4b94b3c8d6c07379" providerId="LiveId" clId="{37E9C9C1-3F81-43C9-86A1-F9E3B98B2424}" dt="2019-05-19T14:31:12.589" v="5474" actId="20577"/>
          <ac:spMkLst>
            <pc:docMk/>
            <pc:sldMk cId="3877253977" sldId="257"/>
            <ac:spMk id="6" creationId="{00000000-0000-0000-0000-000000000000}"/>
          </ac:spMkLst>
        </pc:spChg>
      </pc:sldChg>
      <pc:sldChg chg="modTransition">
        <pc:chgData name="Thomas Thornhill" userId="4b94b3c8d6c07379" providerId="LiveId" clId="{37E9C9C1-3F81-43C9-86A1-F9E3B98B2424}" dt="2019-05-19T05:54:52.210" v="196"/>
        <pc:sldMkLst>
          <pc:docMk/>
          <pc:sldMk cId="3893856719" sldId="258"/>
        </pc:sldMkLst>
      </pc:sldChg>
      <pc:sldChg chg="modSp modTransition modAnim">
        <pc:chgData name="Thomas Thornhill" userId="4b94b3c8d6c07379" providerId="LiveId" clId="{37E9C9C1-3F81-43C9-86A1-F9E3B98B2424}" dt="2019-05-19T06:03:51.966" v="952" actId="20577"/>
        <pc:sldMkLst>
          <pc:docMk/>
          <pc:sldMk cId="1405483902" sldId="261"/>
        </pc:sldMkLst>
        <pc:spChg chg="mod">
          <ac:chgData name="Thomas Thornhill" userId="4b94b3c8d6c07379" providerId="LiveId" clId="{37E9C9C1-3F81-43C9-86A1-F9E3B98B2424}" dt="2019-05-19T06:03:51.966" v="952" actId="20577"/>
          <ac:spMkLst>
            <pc:docMk/>
            <pc:sldMk cId="1405483902" sldId="261"/>
            <ac:spMk id="6" creationId="{00000000-0000-0000-0000-000000000000}"/>
          </ac:spMkLst>
        </pc:spChg>
        <pc:spChg chg="mod">
          <ac:chgData name="Thomas Thornhill" userId="4b94b3c8d6c07379" providerId="LiveId" clId="{37E9C9C1-3F81-43C9-86A1-F9E3B98B2424}" dt="2019-05-19T05:54:36.988" v="192" actId="20577"/>
          <ac:spMkLst>
            <pc:docMk/>
            <pc:sldMk cId="1405483902" sldId="261"/>
            <ac:spMk id="7" creationId="{00000000-0000-0000-0000-000000000000}"/>
          </ac:spMkLst>
        </pc:spChg>
      </pc:sldChg>
      <pc:sldChg chg="del modTransition">
        <pc:chgData name="Thomas Thornhill" userId="4b94b3c8d6c07379" providerId="LiveId" clId="{37E9C9C1-3F81-43C9-86A1-F9E3B98B2424}" dt="2019-05-19T14:33:32.704" v="5516" actId="2696"/>
        <pc:sldMkLst>
          <pc:docMk/>
          <pc:sldMk cId="544258191" sldId="263"/>
        </pc:sldMkLst>
      </pc:sldChg>
      <pc:sldChg chg="modTransition">
        <pc:chgData name="Thomas Thornhill" userId="4b94b3c8d6c07379" providerId="LiveId" clId="{37E9C9C1-3F81-43C9-86A1-F9E3B98B2424}" dt="2019-05-19T05:54:52.210" v="196"/>
        <pc:sldMkLst>
          <pc:docMk/>
          <pc:sldMk cId="0" sldId="264"/>
        </pc:sldMkLst>
      </pc:sldChg>
      <pc:sldChg chg="modSp add modTransition modAnim">
        <pc:chgData name="Thomas Thornhill" userId="4b94b3c8d6c07379" providerId="LiveId" clId="{37E9C9C1-3F81-43C9-86A1-F9E3B98B2424}" dt="2019-05-19T06:03:48.376" v="951" actId="20577"/>
        <pc:sldMkLst>
          <pc:docMk/>
          <pc:sldMk cId="3141159534" sldId="265"/>
        </pc:sldMkLst>
        <pc:spChg chg="mod">
          <ac:chgData name="Thomas Thornhill" userId="4b94b3c8d6c07379" providerId="LiveId" clId="{37E9C9C1-3F81-43C9-86A1-F9E3B98B2424}" dt="2019-05-19T06:03:48.376" v="951" actId="20577"/>
          <ac:spMkLst>
            <pc:docMk/>
            <pc:sldMk cId="3141159534" sldId="265"/>
            <ac:spMk id="6" creationId="{00000000-0000-0000-0000-000000000000}"/>
          </ac:spMkLst>
        </pc:spChg>
        <pc:spChg chg="mod">
          <ac:chgData name="Thomas Thornhill" userId="4b94b3c8d6c07379" providerId="LiveId" clId="{37E9C9C1-3F81-43C9-86A1-F9E3B98B2424}" dt="2019-05-19T05:56:20.562" v="380" actId="20577"/>
          <ac:spMkLst>
            <pc:docMk/>
            <pc:sldMk cId="3141159534" sldId="265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37E9C9C1-3F81-43C9-86A1-F9E3B98B2424}" dt="2019-05-19T23:06:43.145" v="5518" actId="6549"/>
        <pc:sldMkLst>
          <pc:docMk/>
          <pc:sldMk cId="2825173899" sldId="266"/>
        </pc:sldMkLst>
        <pc:spChg chg="mod">
          <ac:chgData name="Thomas Thornhill" userId="4b94b3c8d6c07379" providerId="LiveId" clId="{37E9C9C1-3F81-43C9-86A1-F9E3B98B2424}" dt="2019-05-19T06:03:43.649" v="950" actId="20577"/>
          <ac:spMkLst>
            <pc:docMk/>
            <pc:sldMk cId="2825173899" sldId="266"/>
            <ac:spMk id="6" creationId="{00000000-0000-0000-0000-000000000000}"/>
          </ac:spMkLst>
        </pc:spChg>
        <pc:spChg chg="mod">
          <ac:chgData name="Thomas Thornhill" userId="4b94b3c8d6c07379" providerId="LiveId" clId="{37E9C9C1-3F81-43C9-86A1-F9E3B98B2424}" dt="2019-05-19T23:06:43.145" v="5518" actId="6549"/>
          <ac:spMkLst>
            <pc:docMk/>
            <pc:sldMk cId="2825173899" sldId="266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37E9C9C1-3F81-43C9-86A1-F9E3B98B2424}" dt="2019-05-19T06:03:39.782" v="949" actId="20577"/>
        <pc:sldMkLst>
          <pc:docMk/>
          <pc:sldMk cId="4061007300" sldId="267"/>
        </pc:sldMkLst>
        <pc:spChg chg="mod">
          <ac:chgData name="Thomas Thornhill" userId="4b94b3c8d6c07379" providerId="LiveId" clId="{37E9C9C1-3F81-43C9-86A1-F9E3B98B2424}" dt="2019-05-19T06:03:39.782" v="949" actId="20577"/>
          <ac:spMkLst>
            <pc:docMk/>
            <pc:sldMk cId="4061007300" sldId="267"/>
            <ac:spMk id="6" creationId="{00000000-0000-0000-0000-000000000000}"/>
          </ac:spMkLst>
        </pc:spChg>
        <pc:spChg chg="mod">
          <ac:chgData name="Thomas Thornhill" userId="4b94b3c8d6c07379" providerId="LiveId" clId="{37E9C9C1-3F81-43C9-86A1-F9E3B98B2424}" dt="2019-05-19T06:02:32.313" v="937" actId="27636"/>
          <ac:spMkLst>
            <pc:docMk/>
            <pc:sldMk cId="4061007300" sldId="267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37E9C9C1-3F81-43C9-86A1-F9E3B98B2424}" dt="2019-05-19T13:31:24.317" v="1280" actId="20577"/>
        <pc:sldMkLst>
          <pc:docMk/>
          <pc:sldMk cId="1087249457" sldId="268"/>
        </pc:sldMkLst>
        <pc:spChg chg="mod">
          <ac:chgData name="Thomas Thornhill" userId="4b94b3c8d6c07379" providerId="LiveId" clId="{37E9C9C1-3F81-43C9-86A1-F9E3B98B2424}" dt="2019-05-19T06:03:35.341" v="948" actId="20577"/>
          <ac:spMkLst>
            <pc:docMk/>
            <pc:sldMk cId="1087249457" sldId="268"/>
            <ac:spMk id="6" creationId="{00000000-0000-0000-0000-000000000000}"/>
          </ac:spMkLst>
        </pc:spChg>
        <pc:spChg chg="mod">
          <ac:chgData name="Thomas Thornhill" userId="4b94b3c8d6c07379" providerId="LiveId" clId="{37E9C9C1-3F81-43C9-86A1-F9E3B98B2424}" dt="2019-05-19T13:31:24.317" v="1280" actId="20577"/>
          <ac:spMkLst>
            <pc:docMk/>
            <pc:sldMk cId="1087249457" sldId="268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37E9C9C1-3F81-43C9-86A1-F9E3B98B2424}" dt="2019-05-19T13:36:06.978" v="1493" actId="108"/>
        <pc:sldMkLst>
          <pc:docMk/>
          <pc:sldMk cId="2812578882" sldId="269"/>
        </pc:sldMkLst>
        <pc:spChg chg="mod">
          <ac:chgData name="Thomas Thornhill" userId="4b94b3c8d6c07379" providerId="LiveId" clId="{37E9C9C1-3F81-43C9-86A1-F9E3B98B2424}" dt="2019-05-19T13:36:06.978" v="1493" actId="108"/>
          <ac:spMkLst>
            <pc:docMk/>
            <pc:sldMk cId="2812578882" sldId="269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37E9C9C1-3F81-43C9-86A1-F9E3B98B2424}" dt="2019-05-19T13:42:14.746" v="1827" actId="14100"/>
        <pc:sldMkLst>
          <pc:docMk/>
          <pc:sldMk cId="3504245446" sldId="270"/>
        </pc:sldMkLst>
        <pc:spChg chg="mod">
          <ac:chgData name="Thomas Thornhill" userId="4b94b3c8d6c07379" providerId="LiveId" clId="{37E9C9C1-3F81-43C9-86A1-F9E3B98B2424}" dt="2019-05-19T13:42:14.746" v="1827" actId="14100"/>
          <ac:spMkLst>
            <pc:docMk/>
            <pc:sldMk cId="3504245446" sldId="270"/>
            <ac:spMk id="7" creationId="{00000000-0000-0000-0000-000000000000}"/>
          </ac:spMkLst>
        </pc:spChg>
      </pc:sldChg>
      <pc:sldChg chg="modSp add">
        <pc:chgData name="Thomas Thornhill" userId="4b94b3c8d6c07379" providerId="LiveId" clId="{37E9C9C1-3F81-43C9-86A1-F9E3B98B2424}" dt="2019-05-19T13:44:44.276" v="2102" actId="313"/>
        <pc:sldMkLst>
          <pc:docMk/>
          <pc:sldMk cId="2184357119" sldId="271"/>
        </pc:sldMkLst>
        <pc:spChg chg="mod">
          <ac:chgData name="Thomas Thornhill" userId="4b94b3c8d6c07379" providerId="LiveId" clId="{37E9C9C1-3F81-43C9-86A1-F9E3B98B2424}" dt="2019-05-19T13:44:44.276" v="2102" actId="313"/>
          <ac:spMkLst>
            <pc:docMk/>
            <pc:sldMk cId="2184357119" sldId="271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37E9C9C1-3F81-43C9-86A1-F9E3B98B2424}" dt="2019-05-19T13:48:46.941" v="2399" actId="20577"/>
        <pc:sldMkLst>
          <pc:docMk/>
          <pc:sldMk cId="2709387891" sldId="272"/>
        </pc:sldMkLst>
        <pc:spChg chg="mod">
          <ac:chgData name="Thomas Thornhill" userId="4b94b3c8d6c07379" providerId="LiveId" clId="{37E9C9C1-3F81-43C9-86A1-F9E3B98B2424}" dt="2019-05-19T13:48:46.941" v="2399" actId="20577"/>
          <ac:spMkLst>
            <pc:docMk/>
            <pc:sldMk cId="2709387891" sldId="272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37E9C9C1-3F81-43C9-86A1-F9E3B98B2424}" dt="2019-05-19T14:03:30.201" v="2940" actId="20577"/>
        <pc:sldMkLst>
          <pc:docMk/>
          <pc:sldMk cId="254579526" sldId="273"/>
        </pc:sldMkLst>
        <pc:spChg chg="mod">
          <ac:chgData name="Thomas Thornhill" userId="4b94b3c8d6c07379" providerId="LiveId" clId="{37E9C9C1-3F81-43C9-86A1-F9E3B98B2424}" dt="2019-05-19T13:49:23.801" v="2425" actId="14100"/>
          <ac:spMkLst>
            <pc:docMk/>
            <pc:sldMk cId="254579526" sldId="273"/>
            <ac:spMk id="6" creationId="{00000000-0000-0000-0000-000000000000}"/>
          </ac:spMkLst>
        </pc:spChg>
        <pc:spChg chg="mod">
          <ac:chgData name="Thomas Thornhill" userId="4b94b3c8d6c07379" providerId="LiveId" clId="{37E9C9C1-3F81-43C9-86A1-F9E3B98B2424}" dt="2019-05-19T14:03:30.201" v="2940" actId="20577"/>
          <ac:spMkLst>
            <pc:docMk/>
            <pc:sldMk cId="254579526" sldId="273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37E9C9C1-3F81-43C9-86A1-F9E3B98B2424}" dt="2019-05-19T14:04:59.803" v="3020" actId="6549"/>
        <pc:sldMkLst>
          <pc:docMk/>
          <pc:sldMk cId="823117977" sldId="274"/>
        </pc:sldMkLst>
        <pc:spChg chg="mod">
          <ac:chgData name="Thomas Thornhill" userId="4b94b3c8d6c07379" providerId="LiveId" clId="{37E9C9C1-3F81-43C9-86A1-F9E3B98B2424}" dt="2019-05-19T14:04:59.803" v="3020" actId="6549"/>
          <ac:spMkLst>
            <pc:docMk/>
            <pc:sldMk cId="823117977" sldId="274"/>
            <ac:spMk id="7" creationId="{00000000-0000-0000-0000-000000000000}"/>
          </ac:spMkLst>
        </pc:spChg>
      </pc:sldChg>
      <pc:sldChg chg="add del">
        <pc:chgData name="Thomas Thornhill" userId="4b94b3c8d6c07379" providerId="LiveId" clId="{37E9C9C1-3F81-43C9-86A1-F9E3B98B2424}" dt="2019-05-19T14:05:25.904" v="3022" actId="2696"/>
        <pc:sldMkLst>
          <pc:docMk/>
          <pc:sldMk cId="1019232349" sldId="275"/>
        </pc:sldMkLst>
      </pc:sldChg>
      <pc:sldChg chg="modSp add">
        <pc:chgData name="Thomas Thornhill" userId="4b94b3c8d6c07379" providerId="LiveId" clId="{37E9C9C1-3F81-43C9-86A1-F9E3B98B2424}" dt="2019-05-19T14:08:30.745" v="3269" actId="108"/>
        <pc:sldMkLst>
          <pc:docMk/>
          <pc:sldMk cId="3996169737" sldId="276"/>
        </pc:sldMkLst>
        <pc:spChg chg="mod">
          <ac:chgData name="Thomas Thornhill" userId="4b94b3c8d6c07379" providerId="LiveId" clId="{37E9C9C1-3F81-43C9-86A1-F9E3B98B2424}" dt="2019-05-19T14:08:30.745" v="3269" actId="108"/>
          <ac:spMkLst>
            <pc:docMk/>
            <pc:sldMk cId="3996169737" sldId="276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37E9C9C1-3F81-43C9-86A1-F9E3B98B2424}" dt="2019-05-19T14:13:52.026" v="3676" actId="115"/>
        <pc:sldMkLst>
          <pc:docMk/>
          <pc:sldMk cId="2624481189" sldId="277"/>
        </pc:sldMkLst>
        <pc:spChg chg="mod">
          <ac:chgData name="Thomas Thornhill" userId="4b94b3c8d6c07379" providerId="LiveId" clId="{37E9C9C1-3F81-43C9-86A1-F9E3B98B2424}" dt="2019-05-19T14:13:52.026" v="3676" actId="115"/>
          <ac:spMkLst>
            <pc:docMk/>
            <pc:sldMk cId="2624481189" sldId="277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37E9C9C1-3F81-43C9-86A1-F9E3B98B2424}" dt="2019-05-19T14:16:21.207" v="3963" actId="20577"/>
        <pc:sldMkLst>
          <pc:docMk/>
          <pc:sldMk cId="814657964" sldId="278"/>
        </pc:sldMkLst>
        <pc:spChg chg="mod">
          <ac:chgData name="Thomas Thornhill" userId="4b94b3c8d6c07379" providerId="LiveId" clId="{37E9C9C1-3F81-43C9-86A1-F9E3B98B2424}" dt="2019-05-19T14:16:21.207" v="3963" actId="20577"/>
          <ac:spMkLst>
            <pc:docMk/>
            <pc:sldMk cId="814657964" sldId="278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37E9C9C1-3F81-43C9-86A1-F9E3B98B2424}" dt="2019-05-19T14:18:57.383" v="4258" actId="20577"/>
        <pc:sldMkLst>
          <pc:docMk/>
          <pc:sldMk cId="1531529894" sldId="279"/>
        </pc:sldMkLst>
        <pc:spChg chg="mod">
          <ac:chgData name="Thomas Thornhill" userId="4b94b3c8d6c07379" providerId="LiveId" clId="{37E9C9C1-3F81-43C9-86A1-F9E3B98B2424}" dt="2019-05-19T14:18:57.383" v="4258" actId="20577"/>
          <ac:spMkLst>
            <pc:docMk/>
            <pc:sldMk cId="1531529894" sldId="279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37E9C9C1-3F81-43C9-86A1-F9E3B98B2424}" dt="2019-05-19T14:21:34.905" v="4541" actId="27636"/>
        <pc:sldMkLst>
          <pc:docMk/>
          <pc:sldMk cId="1396416619" sldId="280"/>
        </pc:sldMkLst>
        <pc:spChg chg="mod">
          <ac:chgData name="Thomas Thornhill" userId="4b94b3c8d6c07379" providerId="LiveId" clId="{37E9C9C1-3F81-43C9-86A1-F9E3B98B2424}" dt="2019-05-19T14:21:34.905" v="4541" actId="27636"/>
          <ac:spMkLst>
            <pc:docMk/>
            <pc:sldMk cId="1396416619" sldId="280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37E9C9C1-3F81-43C9-86A1-F9E3B98B2424}" dt="2019-05-19T14:25:34.007" v="4978" actId="27636"/>
        <pc:sldMkLst>
          <pc:docMk/>
          <pc:sldMk cId="1664382006" sldId="281"/>
        </pc:sldMkLst>
        <pc:spChg chg="mod">
          <ac:chgData name="Thomas Thornhill" userId="4b94b3c8d6c07379" providerId="LiveId" clId="{37E9C9C1-3F81-43C9-86A1-F9E3B98B2424}" dt="2019-05-19T14:25:34.007" v="4978" actId="27636"/>
          <ac:spMkLst>
            <pc:docMk/>
            <pc:sldMk cId="1664382006" sldId="281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37E9C9C1-3F81-43C9-86A1-F9E3B98B2424}" dt="2019-05-19T14:26:26.229" v="5070" actId="20577"/>
        <pc:sldMkLst>
          <pc:docMk/>
          <pc:sldMk cId="2833130830" sldId="282"/>
        </pc:sldMkLst>
        <pc:spChg chg="mod">
          <ac:chgData name="Thomas Thornhill" userId="4b94b3c8d6c07379" providerId="LiveId" clId="{37E9C9C1-3F81-43C9-86A1-F9E3B98B2424}" dt="2019-05-19T14:26:26.229" v="5070" actId="20577"/>
          <ac:spMkLst>
            <pc:docMk/>
            <pc:sldMk cId="2833130830" sldId="282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37E9C9C1-3F81-43C9-86A1-F9E3B98B2424}" dt="2019-05-19T14:29:43.734" v="5370" actId="20577"/>
        <pc:sldMkLst>
          <pc:docMk/>
          <pc:sldMk cId="3502534436" sldId="283"/>
        </pc:sldMkLst>
        <pc:spChg chg="mod">
          <ac:chgData name="Thomas Thornhill" userId="4b94b3c8d6c07379" providerId="LiveId" clId="{37E9C9C1-3F81-43C9-86A1-F9E3B98B2424}" dt="2019-05-19T14:29:43.734" v="5370" actId="20577"/>
          <ac:spMkLst>
            <pc:docMk/>
            <pc:sldMk cId="3502534436" sldId="283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37E9C9C1-3F81-43C9-86A1-F9E3B98B2424}" dt="2019-05-19T14:30:36.296" v="5434" actId="20577"/>
        <pc:sldMkLst>
          <pc:docMk/>
          <pc:sldMk cId="131259019" sldId="284"/>
        </pc:sldMkLst>
        <pc:spChg chg="mod">
          <ac:chgData name="Thomas Thornhill" userId="4b94b3c8d6c07379" providerId="LiveId" clId="{37E9C9C1-3F81-43C9-86A1-F9E3B98B2424}" dt="2019-05-19T14:30:36.296" v="5434" actId="20577"/>
          <ac:spMkLst>
            <pc:docMk/>
            <pc:sldMk cId="131259019" sldId="284"/>
            <ac:spMk id="7" creationId="{00000000-0000-0000-0000-000000000000}"/>
          </ac:spMkLst>
        </pc:spChg>
      </pc:sldChg>
      <pc:sldChg chg="modSp">
        <pc:chgData name="Thomas Thornhill" userId="4b94b3c8d6c07379" providerId="LiveId" clId="{37E9C9C1-3F81-43C9-86A1-F9E3B98B2424}" dt="2019-05-19T14:33:28.085" v="5514" actId="20577"/>
        <pc:sldMkLst>
          <pc:docMk/>
          <pc:sldMk cId="0" sldId="285"/>
        </pc:sldMkLst>
        <pc:spChg chg="mod">
          <ac:chgData name="Thomas Thornhill" userId="4b94b3c8d6c07379" providerId="LiveId" clId="{37E9C9C1-3F81-43C9-86A1-F9E3B98B2424}" dt="2019-05-19T14:33:28.085" v="5514" actId="20577"/>
          <ac:spMkLst>
            <pc:docMk/>
            <pc:sldMk cId="0" sldId="285"/>
            <ac:spMk id="15362" creationId="{4145C779-0C22-4A2F-BD48-D8F3B283F8DE}"/>
          </ac:spMkLst>
        </pc:spChg>
      </pc:sldChg>
      <pc:sldMasterChg chg="modTransition modSldLayout">
        <pc:chgData name="Thomas Thornhill" userId="4b94b3c8d6c07379" providerId="LiveId" clId="{37E9C9C1-3F81-43C9-86A1-F9E3B98B2424}" dt="2019-05-19T05:54:52.210" v="196"/>
        <pc:sldMasterMkLst>
          <pc:docMk/>
          <pc:sldMasterMk cId="2557711237" sldId="2147483648"/>
        </pc:sldMasterMkLst>
        <pc:sldLayoutChg chg="modTransition">
          <pc:chgData name="Thomas Thornhill" userId="4b94b3c8d6c07379" providerId="LiveId" clId="{37E9C9C1-3F81-43C9-86A1-F9E3B98B2424}" dt="2019-05-19T05:54:52.210" v="196"/>
          <pc:sldLayoutMkLst>
            <pc:docMk/>
            <pc:sldMasterMk cId="2557711237" sldId="2147483648"/>
            <pc:sldLayoutMk cId="2702019936" sldId="2147483649"/>
          </pc:sldLayoutMkLst>
        </pc:sldLayoutChg>
        <pc:sldLayoutChg chg="modTransition">
          <pc:chgData name="Thomas Thornhill" userId="4b94b3c8d6c07379" providerId="LiveId" clId="{37E9C9C1-3F81-43C9-86A1-F9E3B98B2424}" dt="2019-05-19T05:54:52.210" v="196"/>
          <pc:sldLayoutMkLst>
            <pc:docMk/>
            <pc:sldMasterMk cId="2557711237" sldId="2147483648"/>
            <pc:sldLayoutMk cId="4063350974" sldId="2147483650"/>
          </pc:sldLayoutMkLst>
        </pc:sldLayoutChg>
        <pc:sldLayoutChg chg="modTransition">
          <pc:chgData name="Thomas Thornhill" userId="4b94b3c8d6c07379" providerId="LiveId" clId="{37E9C9C1-3F81-43C9-86A1-F9E3B98B2424}" dt="2019-05-19T05:54:52.210" v="196"/>
          <pc:sldLayoutMkLst>
            <pc:docMk/>
            <pc:sldMasterMk cId="2557711237" sldId="2147483648"/>
            <pc:sldLayoutMk cId="3366272544" sldId="2147483651"/>
          </pc:sldLayoutMkLst>
        </pc:sldLayoutChg>
        <pc:sldLayoutChg chg="modTransition">
          <pc:chgData name="Thomas Thornhill" userId="4b94b3c8d6c07379" providerId="LiveId" clId="{37E9C9C1-3F81-43C9-86A1-F9E3B98B2424}" dt="2019-05-19T05:54:52.210" v="196"/>
          <pc:sldLayoutMkLst>
            <pc:docMk/>
            <pc:sldMasterMk cId="2557711237" sldId="2147483648"/>
            <pc:sldLayoutMk cId="1941050793" sldId="2147483652"/>
          </pc:sldLayoutMkLst>
        </pc:sldLayoutChg>
        <pc:sldLayoutChg chg="modTransition">
          <pc:chgData name="Thomas Thornhill" userId="4b94b3c8d6c07379" providerId="LiveId" clId="{37E9C9C1-3F81-43C9-86A1-F9E3B98B2424}" dt="2019-05-19T05:54:52.210" v="196"/>
          <pc:sldLayoutMkLst>
            <pc:docMk/>
            <pc:sldMasterMk cId="2557711237" sldId="2147483648"/>
            <pc:sldLayoutMk cId="1018787925" sldId="2147483654"/>
          </pc:sldLayoutMkLst>
        </pc:sldLayoutChg>
        <pc:sldLayoutChg chg="modTransition">
          <pc:chgData name="Thomas Thornhill" userId="4b94b3c8d6c07379" providerId="LiveId" clId="{37E9C9C1-3F81-43C9-86A1-F9E3B98B2424}" dt="2019-05-19T05:54:52.210" v="196"/>
          <pc:sldLayoutMkLst>
            <pc:docMk/>
            <pc:sldMasterMk cId="2557711237" sldId="2147483648"/>
            <pc:sldLayoutMk cId="3343601306" sldId="2147483655"/>
          </pc:sldLayoutMkLst>
        </pc:sldLayoutChg>
        <pc:sldLayoutChg chg="modTransition">
          <pc:chgData name="Thomas Thornhill" userId="4b94b3c8d6c07379" providerId="LiveId" clId="{37E9C9C1-3F81-43C9-86A1-F9E3B98B2424}" dt="2019-05-19T05:54:52.210" v="196"/>
          <pc:sldLayoutMkLst>
            <pc:docMk/>
            <pc:sldMasterMk cId="2557711237" sldId="2147483648"/>
            <pc:sldLayoutMk cId="3630400696" sldId="2147483656"/>
          </pc:sldLayoutMkLst>
        </pc:sldLayoutChg>
        <pc:sldLayoutChg chg="modTransition">
          <pc:chgData name="Thomas Thornhill" userId="4b94b3c8d6c07379" providerId="LiveId" clId="{37E9C9C1-3F81-43C9-86A1-F9E3B98B2424}" dt="2019-05-19T05:54:52.210" v="196"/>
          <pc:sldLayoutMkLst>
            <pc:docMk/>
            <pc:sldMasterMk cId="2557711237" sldId="2147483648"/>
            <pc:sldLayoutMk cId="3822514673" sldId="2147483657"/>
          </pc:sldLayoutMkLst>
        </pc:sldLayoutChg>
      </pc:sldMasterChg>
      <pc:sldMasterChg chg="modTransition modSldLayout">
        <pc:chgData name="Thomas Thornhill" userId="4b94b3c8d6c07379" providerId="LiveId" clId="{37E9C9C1-3F81-43C9-86A1-F9E3B98B2424}" dt="2019-05-19T05:54:52.210" v="196"/>
        <pc:sldMasterMkLst>
          <pc:docMk/>
          <pc:sldMasterMk cId="1361579355" sldId="2147483658"/>
        </pc:sldMasterMkLst>
        <pc:sldLayoutChg chg="modTransition">
          <pc:chgData name="Thomas Thornhill" userId="4b94b3c8d6c07379" providerId="LiveId" clId="{37E9C9C1-3F81-43C9-86A1-F9E3B98B2424}" dt="2019-05-19T05:54:52.210" v="196"/>
          <pc:sldLayoutMkLst>
            <pc:docMk/>
            <pc:sldMasterMk cId="1361579355" sldId="2147483658"/>
            <pc:sldLayoutMk cId="578008314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C78660-B552-499E-BD64-82A6F32685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052EE6-4296-4017-BCD9-F152755A3F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4A1BB7-D772-4855-B665-811A3036E3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3CC5D-0196-4C6B-9820-F1337F860A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855537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3203C1-A906-4CE1-9439-C699407E83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C2A63D-F7F7-4513-A52F-3D2AC04ED2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6A70EC-5AB0-4F50-A262-4497BD474D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60A17-4EB1-449D-BDB4-FCD7C2513F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475518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7CB0B2-10B2-4743-A9B4-E680F9BFEF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A668F6-885F-4EA1-909B-53815A433E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A2CFD6-D200-4322-978B-51CFBA545A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959F2-6A56-4DDD-BC41-FA4155DA95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926498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3E4510-3478-4A88-8185-15FA2AD2D1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6F00FC-66A9-45F2-B73D-44C009D75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497434-1988-4ED2-940E-76D4983F12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F93B2-2C40-4DCE-8B38-077FC3CB23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750872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8463750-0B11-43E7-9148-AF48BE49B7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A36D285-36B2-4A30-8323-42AE9339DC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A8EA9FE-EC39-460D-8A7A-33B406981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FF4E4-244A-4972-A99C-64D5668F97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575664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CDDC20C-396D-42B0-BBF5-7175885083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D99B08F-9FAC-4E8F-9540-1AA21ABC7E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CD654F5-0AFE-48C8-8695-5F04455B1F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519B8-F398-42CE-BBCB-DC41398577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086354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B30D79F-EB90-4667-8B19-676F251612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30B2B6-C84A-4EC1-90C9-D210B1E210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D022BF4-0617-4829-8384-391D0DC625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1526E-9864-42CE-BDCA-67C27CB235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361171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755774-7D5F-49F9-B5EA-3688F9F045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4B049F-9715-4C2C-8A93-73F2635BC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358A74-B1A6-4131-80CB-6D38E7ACE5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63BF2-162B-4751-8235-FF81BA1016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682053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C96A38-224F-42FC-8311-9E0BC5719D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00C433-AE2F-4CE7-A1E2-D062012CCD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1E8D1-F488-4C4D-936A-4A16CB147D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EC3FB-9FAE-47E6-AFCF-4A43A398B0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762551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2DA192-019C-4ADB-A9D0-82122B8491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C33103-BE3C-46B5-99C4-3B23787D3C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DE7FF6-3515-4408-9437-7F612F34CE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18677-DC15-451F-A5BF-7A9BB58980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151227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306446" y="4135986"/>
            <a:ext cx="2442750" cy="27536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71BE6C-AC5C-4A53-957B-1B57185A17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4A7AF1-2ABE-46C1-98B0-69A4DDD779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ECF7D1-76DA-42C4-B1EA-B01E4E90E1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E2DAD-3695-416D-BC43-3F4B85AA78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807064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306446" y="4135986"/>
            <a:ext cx="2442750" cy="27536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32994"/>
            <a:ext cx="8006080" cy="843326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5600" y="1408853"/>
            <a:ext cx="8463280" cy="516128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5600" y="1408853"/>
            <a:ext cx="8463280" cy="516128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706654" y="407687"/>
            <a:ext cx="3203666" cy="51348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5600" y="1408853"/>
            <a:ext cx="8463280" cy="516128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41CF4B4-C181-458D-9D95-014BAA0608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DCEFF64-6E9B-4ECE-B087-702EED9362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1148F2C-053A-4D28-82CC-F714E27525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06648-FECC-4F07-B8CE-F847467B94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00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0C12269-F2B6-484F-987F-EA609E9E2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7A699CE-15A2-414C-B508-663D15B73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233FB1F-878D-4271-94B6-2A5D4F63DA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09816DB-69CE-4CFA-9D18-FF9AFD362F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0F23F47-E841-45A0-939A-60677D9D7E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AF48EFB-F370-4B7F-BA22-29E116A6BF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3079" name="Picture 6" descr="Call to Repentance_std_t_nt.jpg">
            <a:extLst>
              <a:ext uri="{FF2B5EF4-FFF2-40B4-BE49-F238E27FC236}">
                <a16:creationId xmlns:a16="http://schemas.microsoft.com/office/drawing/2014/main" id="{D48138D3-9EC3-4895-9E3F-D3A808A888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57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906B254-CD37-4D05-BE62-B738708926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940F7E4-79E5-4E8E-9A14-787319E440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CC9B98D-59EE-42D6-96DD-365C374A96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03A24A7-C62E-41C3-99C3-B7DFF20272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BF347A5-160B-4691-8ECA-78BF0E51696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E7FF450-3A05-4E54-86B8-31CA8E870D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3079" name="Picture 108" descr="let it shine_t_nt">
            <a:extLst>
              <a:ext uri="{FF2B5EF4-FFF2-40B4-BE49-F238E27FC236}">
                <a16:creationId xmlns:a16="http://schemas.microsoft.com/office/drawing/2014/main" id="{8A37B8AE-89E5-4C6D-81C8-3A869A017B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95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>
            <a:extLst>
              <a:ext uri="{FF2B5EF4-FFF2-40B4-BE49-F238E27FC236}">
                <a16:creationId xmlns:a16="http://schemas.microsoft.com/office/drawing/2014/main" id="{5A2AFBED-979B-4283-92C2-DA9357559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475" y="2590800"/>
            <a:ext cx="67056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Lights in a Dark World</a:t>
            </a:r>
            <a:endParaRPr kumimoji="0" lang="en-US" altLang="en-US" sz="4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147" name="TextBox 5">
            <a:extLst>
              <a:ext uri="{FF2B5EF4-FFF2-40B4-BE49-F238E27FC236}">
                <a16:creationId xmlns:a16="http://schemas.microsoft.com/office/drawing/2014/main" id="{460E2098-3735-4056-B59A-4066378B7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343400"/>
            <a:ext cx="5222875" cy="708025"/>
          </a:xfrm>
          <a:prstGeom prst="rect">
            <a:avLst/>
          </a:prstGeom>
          <a:solidFill>
            <a:srgbClr val="392723">
              <a:alpha val="6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34" charset="-128"/>
                <a:cs typeface="+mn-cs"/>
              </a:rPr>
              <a:t>Philippians 2:15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7746CA-550A-47BE-B707-5762CA56BE06}"/>
              </a:ext>
            </a:extLst>
          </p:cNvPr>
          <p:cNvSpPr/>
          <p:nvPr/>
        </p:nvSpPr>
        <p:spPr>
          <a:xfrm>
            <a:off x="4569041" y="76200"/>
            <a:ext cx="414729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 cmpd="sng">
                  <a:solidFill>
                    <a:srgbClr val="000000"/>
                  </a:solidFill>
                  <a:prstDash val="solid"/>
                </a:ln>
                <a:gradFill>
                  <a:gsLst>
                    <a:gs pos="18000">
                      <a:srgbClr val="FFFF00"/>
                    </a:gs>
                    <a:gs pos="88000">
                      <a:srgbClr val="000000">
                        <a:lumMod val="60000"/>
                        <a:lumOff val="40000"/>
                      </a:srgbClr>
                    </a:gs>
                    <a:gs pos="87000">
                      <a:srgbClr val="000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2019 Theme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01166" y="243330"/>
            <a:ext cx="4817714" cy="51348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Am I Righteous?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77553" y="756817"/>
            <a:ext cx="8851037" cy="5857853"/>
          </a:xfrm>
        </p:spPr>
        <p:txBody>
          <a:bodyPr anchor="t">
            <a:normAutofit fontScale="925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Is righteousness reflected in every area of my life?</a:t>
            </a:r>
            <a:endParaRPr lang="en-US" sz="4000" b="1" dirty="0">
              <a:solidFill>
                <a:srgbClr val="FFFF66"/>
              </a:solidFill>
              <a:latin typeface="Bookman Old Style" panose="02050604050505020204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66"/>
                </a:solidFill>
                <a:latin typeface="Bookman Old Style" panose="02050604050505020204" pitchFamily="18" charset="0"/>
              </a:rPr>
              <a:t>Ephesians 6:14, </a:t>
            </a:r>
            <a:r>
              <a:rPr lang="en-US" sz="4000" dirty="0"/>
              <a:t>put on the breastplate of righteousness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66"/>
                </a:solidFill>
                <a:latin typeface="Bookman Old Style" panose="02050604050505020204" pitchFamily="18" charset="0"/>
              </a:rPr>
              <a:t>1 Timothy 6:11, 2 Timothy 2:22, </a:t>
            </a:r>
            <a:r>
              <a:rPr lang="en-US" sz="4000" dirty="0"/>
              <a:t>pursue righteousness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66"/>
                </a:solidFill>
                <a:latin typeface="Bookman Old Style" panose="02050604050505020204" pitchFamily="18" charset="0"/>
              </a:rPr>
              <a:t>2 Timothy 3:16-17, </a:t>
            </a:r>
            <a:r>
              <a:rPr lang="en-US" sz="4000" dirty="0"/>
              <a:t>all scripture – instruction in righteousness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FFFF66"/>
                </a:solidFill>
                <a:latin typeface="Bookman Old Style" panose="02050604050505020204" pitchFamily="18" charset="0"/>
              </a:rPr>
              <a:t>Titus 2:12, </a:t>
            </a:r>
            <a:r>
              <a:rPr lang="en-US" sz="4000" dirty="0"/>
              <a:t>denying ungodliness, we live soberly, righteously, etc.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EBB6343F-40FD-4CDA-A6DF-258AFF3C9B18}"/>
              </a:ext>
            </a:extLst>
          </p:cNvPr>
          <p:cNvSpPr txBox="1">
            <a:spLocks/>
          </p:cNvSpPr>
          <p:nvPr/>
        </p:nvSpPr>
        <p:spPr>
          <a:xfrm>
            <a:off x="4776186" y="6193569"/>
            <a:ext cx="4134134" cy="513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000" dirty="0">
                <a:solidFill>
                  <a:srgbClr val="FFC000"/>
                </a:solidFill>
              </a:rPr>
              <a:t>Is God Really First?</a:t>
            </a:r>
          </a:p>
        </p:txBody>
      </p:sp>
    </p:spTree>
    <p:extLst>
      <p:ext uri="{BB962C8B-B14F-4D97-AF65-F5344CB8AC3E}">
        <p14:creationId xmlns:p14="http://schemas.microsoft.com/office/powerpoint/2010/main" val="218435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01166" y="243330"/>
            <a:ext cx="4817714" cy="51348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Am I Righteous?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77553" y="756817"/>
            <a:ext cx="8851037" cy="5857853"/>
          </a:xfrm>
        </p:spPr>
        <p:txBody>
          <a:bodyPr anchor="t">
            <a:normAutofit fontScale="925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We need to be continually asking, “Is this right before God?”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Is God pleased with me?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66"/>
                </a:solidFill>
                <a:latin typeface="Bookman Old Style" panose="02050604050505020204" pitchFamily="18" charset="0"/>
              </a:rPr>
              <a:t>2 Corinthians 5:9, 10:17-18, Hebrews 13:20-21, cf. Matthew 25:21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Does this supersede my personal desires and interaction with others?  Integrity, honesty, humility, etc.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EBB6343F-40FD-4CDA-A6DF-258AFF3C9B18}"/>
              </a:ext>
            </a:extLst>
          </p:cNvPr>
          <p:cNvSpPr txBox="1">
            <a:spLocks/>
          </p:cNvSpPr>
          <p:nvPr/>
        </p:nvSpPr>
        <p:spPr>
          <a:xfrm>
            <a:off x="4776186" y="6193569"/>
            <a:ext cx="4134134" cy="513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000" dirty="0">
                <a:solidFill>
                  <a:srgbClr val="FFC000"/>
                </a:solidFill>
              </a:rPr>
              <a:t>Is God Really First?</a:t>
            </a:r>
          </a:p>
        </p:txBody>
      </p:sp>
    </p:spTree>
    <p:extLst>
      <p:ext uri="{BB962C8B-B14F-4D97-AF65-F5344CB8AC3E}">
        <p14:creationId xmlns:p14="http://schemas.microsoft.com/office/powerpoint/2010/main" val="270938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13390" y="243330"/>
            <a:ext cx="7105490" cy="51348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What makes me different?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77553" y="756817"/>
            <a:ext cx="8851037" cy="5857853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What is the worst type of atheist?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An atheist is one who denies the existence of God, </a:t>
            </a:r>
            <a:r>
              <a:rPr lang="en-US" sz="4000" b="1" dirty="0">
                <a:solidFill>
                  <a:srgbClr val="FFFF66"/>
                </a:solidFill>
                <a:latin typeface="Bookman Old Style" panose="02050604050505020204" pitchFamily="18" charset="0"/>
              </a:rPr>
              <a:t>Psalm 14:1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BUT, are we “Christian atheists”?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Do we believe in Him, BUT we live as if we don’t?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66"/>
                </a:solidFill>
                <a:latin typeface="Bookman Old Style" panose="02050604050505020204" pitchFamily="18" charset="0"/>
              </a:rPr>
              <a:t>Titus 1:16, 2 Timothy 3:5-7, </a:t>
            </a:r>
            <a:br>
              <a:rPr lang="en-US" sz="4000" b="1" dirty="0">
                <a:solidFill>
                  <a:srgbClr val="FFFF66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FF66"/>
                </a:solidFill>
                <a:latin typeface="Bookman Old Style" panose="02050604050505020204" pitchFamily="18" charset="0"/>
              </a:rPr>
              <a:t>Romans 1:20-23, 1 John 2:4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EBB6343F-40FD-4CDA-A6DF-258AFF3C9B18}"/>
              </a:ext>
            </a:extLst>
          </p:cNvPr>
          <p:cNvSpPr txBox="1">
            <a:spLocks/>
          </p:cNvSpPr>
          <p:nvPr/>
        </p:nvSpPr>
        <p:spPr>
          <a:xfrm>
            <a:off x="4776186" y="6193569"/>
            <a:ext cx="4134134" cy="513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000" dirty="0">
                <a:solidFill>
                  <a:srgbClr val="FFC000"/>
                </a:solidFill>
              </a:rPr>
              <a:t>Is God Really First?</a:t>
            </a:r>
          </a:p>
        </p:txBody>
      </p:sp>
    </p:spTree>
    <p:extLst>
      <p:ext uri="{BB962C8B-B14F-4D97-AF65-F5344CB8AC3E}">
        <p14:creationId xmlns:p14="http://schemas.microsoft.com/office/powerpoint/2010/main" val="25457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13390" y="243330"/>
            <a:ext cx="7105490" cy="51348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What makes me different?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77553" y="756817"/>
            <a:ext cx="8851037" cy="5857853"/>
          </a:xfrm>
        </p:spPr>
        <p:txBody>
          <a:bodyPr anchor="t">
            <a:normAutofit fontScale="925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00"/>
                </a:solidFill>
              </a:rPr>
              <a:t>Am I different from the atheist?  How?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Do I really trust God and live with hope?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The atheist doesn’t trust any god and sees no hope beyond this life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As Christians, do we live with genuine faith? </a:t>
            </a:r>
            <a:r>
              <a:rPr lang="en-US" sz="4000" b="1" dirty="0">
                <a:solidFill>
                  <a:srgbClr val="FFFF66"/>
                </a:solidFill>
                <a:latin typeface="Bookman Old Style" panose="02050604050505020204" pitchFamily="18" charset="0"/>
              </a:rPr>
              <a:t>Hebrews 11:1, 6, 13-16, Proverbs 3:5-6 </a:t>
            </a:r>
            <a:r>
              <a:rPr lang="en-US" sz="4000" dirty="0"/>
              <a:t>– do we trust Him as we make decisions?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EBB6343F-40FD-4CDA-A6DF-258AFF3C9B18}"/>
              </a:ext>
            </a:extLst>
          </p:cNvPr>
          <p:cNvSpPr txBox="1">
            <a:spLocks/>
          </p:cNvSpPr>
          <p:nvPr/>
        </p:nvSpPr>
        <p:spPr>
          <a:xfrm>
            <a:off x="4776186" y="6193569"/>
            <a:ext cx="4134134" cy="513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000" dirty="0">
                <a:solidFill>
                  <a:srgbClr val="FFC000"/>
                </a:solidFill>
              </a:rPr>
              <a:t>Is God Really First?</a:t>
            </a:r>
          </a:p>
        </p:txBody>
      </p:sp>
    </p:spTree>
    <p:extLst>
      <p:ext uri="{BB962C8B-B14F-4D97-AF65-F5344CB8AC3E}">
        <p14:creationId xmlns:p14="http://schemas.microsoft.com/office/powerpoint/2010/main" val="82311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13390" y="243330"/>
            <a:ext cx="7105490" cy="51348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What makes me different?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77553" y="756817"/>
            <a:ext cx="8851037" cy="5857853"/>
          </a:xfrm>
        </p:spPr>
        <p:txBody>
          <a:bodyPr anchor="t">
            <a:normAutofit fontScale="925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00"/>
                </a:solidFill>
              </a:rPr>
              <a:t>Am I different from the atheist?  How?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Do I pray as I should?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The atheist doesn’t pray.  Facing death and uncertainty, who do they turn to?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As Christians, prayer is a privilege – </a:t>
            </a:r>
            <a:br>
              <a:rPr lang="en-US" sz="4000" dirty="0"/>
            </a:br>
            <a:r>
              <a:rPr lang="en-US" sz="4000" b="1" dirty="0">
                <a:solidFill>
                  <a:srgbClr val="FFFF66"/>
                </a:solidFill>
                <a:latin typeface="Bookman Old Style" panose="02050604050505020204" pitchFamily="18" charset="0"/>
              </a:rPr>
              <a:t>1 John 5:14-15, 3:22, Hebrews 4:14-6  </a:t>
            </a:r>
            <a:r>
              <a:rPr lang="en-US" sz="4000" dirty="0"/>
              <a:t>– But, how often do we pray? With faith – </a:t>
            </a:r>
            <a:r>
              <a:rPr lang="en-US" sz="4000" b="1" dirty="0">
                <a:solidFill>
                  <a:srgbClr val="FFFF66"/>
                </a:solidFill>
                <a:latin typeface="Bookman Old Style" panose="02050604050505020204" pitchFamily="18" charset="0"/>
              </a:rPr>
              <a:t>James 1:6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EBB6343F-40FD-4CDA-A6DF-258AFF3C9B18}"/>
              </a:ext>
            </a:extLst>
          </p:cNvPr>
          <p:cNvSpPr txBox="1">
            <a:spLocks/>
          </p:cNvSpPr>
          <p:nvPr/>
        </p:nvSpPr>
        <p:spPr>
          <a:xfrm>
            <a:off x="4776186" y="6193569"/>
            <a:ext cx="4134134" cy="513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000" dirty="0">
                <a:solidFill>
                  <a:srgbClr val="FFC000"/>
                </a:solidFill>
              </a:rPr>
              <a:t>Is God Really First?</a:t>
            </a:r>
          </a:p>
        </p:txBody>
      </p:sp>
    </p:spTree>
    <p:extLst>
      <p:ext uri="{BB962C8B-B14F-4D97-AF65-F5344CB8AC3E}">
        <p14:creationId xmlns:p14="http://schemas.microsoft.com/office/powerpoint/2010/main" val="399616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13390" y="243330"/>
            <a:ext cx="7105490" cy="51348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What makes me different?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77553" y="756817"/>
            <a:ext cx="8851037" cy="5857853"/>
          </a:xfrm>
        </p:spPr>
        <p:txBody>
          <a:bodyPr anchor="t">
            <a:normAutofit fontScale="925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00"/>
                </a:solidFill>
              </a:rPr>
              <a:t>Am I different from the atheist?  How?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Do I defend my faith?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The atheist doesn’t have faith in God.  He MAY engage in philosophical debate about God, but it doesn’t really matter.</a:t>
            </a:r>
            <a:br>
              <a:rPr lang="en-US" sz="4000" dirty="0"/>
            </a:br>
            <a:r>
              <a:rPr lang="en-US" sz="4000" dirty="0"/>
              <a:t>They spend their time challenging what we believers say about God, </a:t>
            </a:r>
            <a:r>
              <a:rPr lang="en-US" sz="4000" u="sng" dirty="0"/>
              <a:t>but they CANNOT make an affirmative case AGAINST him.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Most are adamant that they don’t have faith, but…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EBB6343F-40FD-4CDA-A6DF-258AFF3C9B18}"/>
              </a:ext>
            </a:extLst>
          </p:cNvPr>
          <p:cNvSpPr txBox="1">
            <a:spLocks/>
          </p:cNvSpPr>
          <p:nvPr/>
        </p:nvSpPr>
        <p:spPr>
          <a:xfrm>
            <a:off x="4776186" y="6193569"/>
            <a:ext cx="4134134" cy="513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000" dirty="0">
                <a:solidFill>
                  <a:srgbClr val="FFC000"/>
                </a:solidFill>
              </a:rPr>
              <a:t>Is God Really First?</a:t>
            </a:r>
          </a:p>
        </p:txBody>
      </p:sp>
    </p:spTree>
    <p:extLst>
      <p:ext uri="{BB962C8B-B14F-4D97-AF65-F5344CB8AC3E}">
        <p14:creationId xmlns:p14="http://schemas.microsoft.com/office/powerpoint/2010/main" val="262448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13390" y="243330"/>
            <a:ext cx="7105490" cy="51348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What makes me different?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77553" y="756817"/>
            <a:ext cx="8851037" cy="5857853"/>
          </a:xfrm>
        </p:spPr>
        <p:txBody>
          <a:bodyPr anchor="t">
            <a:normAutofit fontScale="925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00"/>
                </a:solidFill>
              </a:rPr>
              <a:t>Am I different from the atheist?  How?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Do I defend my faith?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As Christians, do we defend God and His word? </a:t>
            </a:r>
            <a:r>
              <a:rPr lang="en-US" sz="4000" b="1" dirty="0">
                <a:solidFill>
                  <a:srgbClr val="FFFF66"/>
                </a:solidFill>
                <a:latin typeface="Bookman Old Style" panose="02050604050505020204" pitchFamily="18" charset="0"/>
              </a:rPr>
              <a:t>1 Peter 3:15 </a:t>
            </a:r>
            <a:r>
              <a:rPr lang="en-US" sz="4000" dirty="0"/>
              <a:t>– give a defense; </a:t>
            </a:r>
            <a:br>
              <a:rPr lang="en-US" sz="4000" dirty="0"/>
            </a:br>
            <a:r>
              <a:rPr lang="en-US" sz="4000" b="1" dirty="0">
                <a:solidFill>
                  <a:srgbClr val="FFFF66"/>
                </a:solidFill>
                <a:latin typeface="Bookman Old Style" panose="02050604050505020204" pitchFamily="18" charset="0"/>
              </a:rPr>
              <a:t>Jude 3 </a:t>
            </a:r>
            <a:r>
              <a:rPr lang="en-US" sz="4000" dirty="0"/>
              <a:t>– contend earnestly for the faith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Will I openly defend Him in public?  Will I take the time to learn to defend Him and give answers to skeptics?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EBB6343F-40FD-4CDA-A6DF-258AFF3C9B18}"/>
              </a:ext>
            </a:extLst>
          </p:cNvPr>
          <p:cNvSpPr txBox="1">
            <a:spLocks/>
          </p:cNvSpPr>
          <p:nvPr/>
        </p:nvSpPr>
        <p:spPr>
          <a:xfrm>
            <a:off x="4776186" y="6193569"/>
            <a:ext cx="4134134" cy="513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000" dirty="0">
                <a:solidFill>
                  <a:srgbClr val="FFC000"/>
                </a:solidFill>
              </a:rPr>
              <a:t>Is God Really First?</a:t>
            </a:r>
          </a:p>
        </p:txBody>
      </p:sp>
    </p:spTree>
    <p:extLst>
      <p:ext uri="{BB962C8B-B14F-4D97-AF65-F5344CB8AC3E}">
        <p14:creationId xmlns:p14="http://schemas.microsoft.com/office/powerpoint/2010/main" val="81465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13390" y="243330"/>
            <a:ext cx="7105490" cy="51348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What makes me different?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77553" y="756817"/>
            <a:ext cx="8851037" cy="5857853"/>
          </a:xfrm>
        </p:spPr>
        <p:txBody>
          <a:bodyPr anchor="t">
            <a:normAutofit fontScale="925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00"/>
                </a:solidFill>
              </a:rPr>
              <a:t>Am I different from the atheist?  How?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Am I worldly minded?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The atheist only has this world.  Any moral restraints are purely by choice (So how can they bind them?)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Christians ought to be “other worldly” </a:t>
            </a:r>
            <a:r>
              <a:rPr lang="en-US" sz="4000" b="1" dirty="0">
                <a:solidFill>
                  <a:srgbClr val="FFFF66"/>
                </a:solidFill>
                <a:latin typeface="Bookman Old Style" panose="02050604050505020204" pitchFamily="18" charset="0"/>
              </a:rPr>
              <a:t>Colossians 3:2, 1 John 2:15-17  </a:t>
            </a:r>
            <a:r>
              <a:rPr lang="en-US" sz="4000" dirty="0"/>
              <a:t>–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But are we caught up in sinful conduct? Do we live for the now over the THEN?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EBB6343F-40FD-4CDA-A6DF-258AFF3C9B18}"/>
              </a:ext>
            </a:extLst>
          </p:cNvPr>
          <p:cNvSpPr txBox="1">
            <a:spLocks/>
          </p:cNvSpPr>
          <p:nvPr/>
        </p:nvSpPr>
        <p:spPr>
          <a:xfrm>
            <a:off x="4776186" y="6193569"/>
            <a:ext cx="4134134" cy="513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000" dirty="0">
                <a:solidFill>
                  <a:srgbClr val="FFC000"/>
                </a:solidFill>
              </a:rPr>
              <a:t>Is God Really First?</a:t>
            </a:r>
          </a:p>
        </p:txBody>
      </p:sp>
    </p:spTree>
    <p:extLst>
      <p:ext uri="{BB962C8B-B14F-4D97-AF65-F5344CB8AC3E}">
        <p14:creationId xmlns:p14="http://schemas.microsoft.com/office/powerpoint/2010/main" val="153152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13390" y="243330"/>
            <a:ext cx="7105490" cy="51348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What makes me different?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77553" y="756817"/>
            <a:ext cx="8851037" cy="5857853"/>
          </a:xfrm>
        </p:spPr>
        <p:txBody>
          <a:bodyPr anchor="t">
            <a:normAutofit fontScale="925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00"/>
                </a:solidFill>
              </a:rPr>
              <a:t>Am I different from the atheist?  How?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Do we respect God’s word?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The atheist openly rejects God’s word.  He may study it, but only to find faults and attack believers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They WILL point out hypocrisy and look for inconsistencies in God’s word with their moral views.</a:t>
            </a:r>
            <a:br>
              <a:rPr lang="en-US" sz="4000" dirty="0"/>
            </a:br>
            <a:r>
              <a:rPr lang="en-US" sz="4000" dirty="0"/>
              <a:t>Some mock Christians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EBB6343F-40FD-4CDA-A6DF-258AFF3C9B18}"/>
              </a:ext>
            </a:extLst>
          </p:cNvPr>
          <p:cNvSpPr txBox="1">
            <a:spLocks/>
          </p:cNvSpPr>
          <p:nvPr/>
        </p:nvSpPr>
        <p:spPr>
          <a:xfrm>
            <a:off x="4776186" y="6193569"/>
            <a:ext cx="4134134" cy="513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000" dirty="0">
                <a:solidFill>
                  <a:srgbClr val="FFC000"/>
                </a:solidFill>
              </a:rPr>
              <a:t>Is God Really First?</a:t>
            </a:r>
          </a:p>
        </p:txBody>
      </p:sp>
    </p:spTree>
    <p:extLst>
      <p:ext uri="{BB962C8B-B14F-4D97-AF65-F5344CB8AC3E}">
        <p14:creationId xmlns:p14="http://schemas.microsoft.com/office/powerpoint/2010/main" val="139641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13390" y="243330"/>
            <a:ext cx="7105490" cy="51348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What makes me different?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77553" y="756817"/>
            <a:ext cx="8851037" cy="5857853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00"/>
                </a:solidFill>
              </a:rPr>
              <a:t>Am I different from the atheist?  How?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Do we respect God’s word?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Clearly, as Christians, God’s word ought to be important to us</a:t>
            </a:r>
            <a:br>
              <a:rPr lang="en-US" sz="4000" dirty="0"/>
            </a:br>
            <a:r>
              <a:rPr lang="en-US" sz="4000" b="1" dirty="0">
                <a:solidFill>
                  <a:srgbClr val="FFFF66"/>
                </a:solidFill>
                <a:latin typeface="Bookman Old Style" panose="02050604050505020204" pitchFamily="18" charset="0"/>
              </a:rPr>
              <a:t>Romans 1:16-17, 2 Timothy 3:16-17, 1 Thessalonians 2:13</a:t>
            </a:r>
            <a:endParaRPr lang="en-US" sz="4000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EBB6343F-40FD-4CDA-A6DF-258AFF3C9B18}"/>
              </a:ext>
            </a:extLst>
          </p:cNvPr>
          <p:cNvSpPr txBox="1">
            <a:spLocks/>
          </p:cNvSpPr>
          <p:nvPr/>
        </p:nvSpPr>
        <p:spPr>
          <a:xfrm>
            <a:off x="4776186" y="6193569"/>
            <a:ext cx="4134134" cy="513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000" dirty="0">
                <a:solidFill>
                  <a:srgbClr val="FFC000"/>
                </a:solidFill>
              </a:rPr>
              <a:t>Is God Really First?</a:t>
            </a:r>
          </a:p>
        </p:txBody>
      </p:sp>
    </p:spTree>
    <p:extLst>
      <p:ext uri="{BB962C8B-B14F-4D97-AF65-F5344CB8AC3E}">
        <p14:creationId xmlns:p14="http://schemas.microsoft.com/office/powerpoint/2010/main" val="166438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868915" y="5822743"/>
            <a:ext cx="4035387" cy="746732"/>
          </a:xfrm>
        </p:spPr>
        <p:txBody>
          <a:bodyPr>
            <a:noAutofit/>
          </a:bodyPr>
          <a:lstStyle/>
          <a:p>
            <a:pPr algn="r"/>
            <a:r>
              <a:rPr lang="en-US" sz="3000" dirty="0"/>
              <a:t>Putting God First (2)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290439"/>
            <a:ext cx="8006080" cy="186431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Seeking His 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FFC000"/>
                </a:solidFill>
              </a:rPr>
              <a:t>Kingdom First (2)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13390" y="243330"/>
            <a:ext cx="7105490" cy="51348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What makes me different?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77553" y="756817"/>
            <a:ext cx="8851037" cy="5857853"/>
          </a:xfrm>
        </p:spPr>
        <p:txBody>
          <a:bodyPr anchor="t">
            <a:normAutofit fontScale="925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00"/>
                </a:solidFill>
              </a:rPr>
              <a:t>Am I different from the atheist?  How?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But do we accept it as the standard for all that we do?  Are we guilty of compromising or rejecting portions we don’t like? 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Do we seek to reconcile it with worldly views (e.g. theistic evolution, moral views are outdated, etc.)?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Do we teach it but don’t live it?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EBB6343F-40FD-4CDA-A6DF-258AFF3C9B18}"/>
              </a:ext>
            </a:extLst>
          </p:cNvPr>
          <p:cNvSpPr txBox="1">
            <a:spLocks/>
          </p:cNvSpPr>
          <p:nvPr/>
        </p:nvSpPr>
        <p:spPr>
          <a:xfrm>
            <a:off x="4776186" y="6193569"/>
            <a:ext cx="4134134" cy="513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000" dirty="0">
                <a:solidFill>
                  <a:srgbClr val="FFC000"/>
                </a:solidFill>
              </a:rPr>
              <a:t>Is God Really First?</a:t>
            </a:r>
          </a:p>
        </p:txBody>
      </p:sp>
    </p:spTree>
    <p:extLst>
      <p:ext uri="{BB962C8B-B14F-4D97-AF65-F5344CB8AC3E}">
        <p14:creationId xmlns:p14="http://schemas.microsoft.com/office/powerpoint/2010/main" val="283313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13390" y="243330"/>
            <a:ext cx="7105490" cy="51348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What makes me different?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77553" y="756817"/>
            <a:ext cx="8851037" cy="5857853"/>
          </a:xfrm>
        </p:spPr>
        <p:txBody>
          <a:bodyPr anchor="t">
            <a:normAutofit fontScale="925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00"/>
                </a:solidFill>
              </a:rPr>
              <a:t>Am I different from the atheist?  How?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Do I live with a view toward eternity?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To the atheist, there is no eternity.  All that is, is now.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As Christians, we know this is just the beginning.  </a:t>
            </a:r>
            <a:r>
              <a:rPr lang="en-US" sz="4300" b="1" dirty="0">
                <a:solidFill>
                  <a:srgbClr val="FFFF66"/>
                </a:solidFill>
                <a:latin typeface="Bookman Old Style" panose="02050604050505020204" pitchFamily="18" charset="0"/>
              </a:rPr>
              <a:t>2 Corinthians 5:9-10, Hebrews 9:27, Ecclesiastes 12:13-14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Do we live as if we have “all the time in the world”?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EBB6343F-40FD-4CDA-A6DF-258AFF3C9B18}"/>
              </a:ext>
            </a:extLst>
          </p:cNvPr>
          <p:cNvSpPr txBox="1">
            <a:spLocks/>
          </p:cNvSpPr>
          <p:nvPr/>
        </p:nvSpPr>
        <p:spPr>
          <a:xfrm>
            <a:off x="4776186" y="6193569"/>
            <a:ext cx="4134134" cy="513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000" dirty="0">
                <a:solidFill>
                  <a:srgbClr val="FFC000"/>
                </a:solidFill>
              </a:rPr>
              <a:t>Is God Really First?</a:t>
            </a:r>
          </a:p>
        </p:txBody>
      </p:sp>
    </p:spTree>
    <p:extLst>
      <p:ext uri="{BB962C8B-B14F-4D97-AF65-F5344CB8AC3E}">
        <p14:creationId xmlns:p14="http://schemas.microsoft.com/office/powerpoint/2010/main" val="350253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13390" y="243330"/>
            <a:ext cx="7105490" cy="51348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What makes me different?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77553" y="756817"/>
            <a:ext cx="8851037" cy="5857853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00"/>
                </a:solidFill>
              </a:rPr>
              <a:t>Am I different from the atheist?  How?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Could it be that we are merely PROFESSED believers?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EBB6343F-40FD-4CDA-A6DF-258AFF3C9B18}"/>
              </a:ext>
            </a:extLst>
          </p:cNvPr>
          <p:cNvSpPr txBox="1">
            <a:spLocks/>
          </p:cNvSpPr>
          <p:nvPr/>
        </p:nvSpPr>
        <p:spPr>
          <a:xfrm>
            <a:off x="4776186" y="6193569"/>
            <a:ext cx="4134134" cy="513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000" dirty="0">
                <a:solidFill>
                  <a:srgbClr val="FFC000"/>
                </a:solidFill>
              </a:rPr>
              <a:t>Is God Really First?</a:t>
            </a:r>
          </a:p>
        </p:txBody>
      </p:sp>
    </p:spTree>
    <p:extLst>
      <p:ext uri="{BB962C8B-B14F-4D97-AF65-F5344CB8AC3E}">
        <p14:creationId xmlns:p14="http://schemas.microsoft.com/office/powerpoint/2010/main" val="13125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4145C779-0C22-4A2F-BD48-D8F3B283F8D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86200" y="1524000"/>
            <a:ext cx="4876800" cy="32004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E2640C"/>
                </a:solidFill>
              </a:rPr>
              <a:t>Does the world see God is my priority?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01166" y="243330"/>
            <a:ext cx="4817714" cy="51348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Am I Apathetic?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55600" y="921174"/>
            <a:ext cx="8463280" cy="5161280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Apathy – a lack of emotion or interest, indifference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An “I don’t care” attitude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Prevalent in society?  Many too wrapped up in themselves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Can be a concern spiritually.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EBB6343F-40FD-4CDA-A6DF-258AFF3C9B18}"/>
              </a:ext>
            </a:extLst>
          </p:cNvPr>
          <p:cNvSpPr txBox="1">
            <a:spLocks/>
          </p:cNvSpPr>
          <p:nvPr/>
        </p:nvSpPr>
        <p:spPr>
          <a:xfrm>
            <a:off x="4776186" y="6193569"/>
            <a:ext cx="4134134" cy="513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000" dirty="0">
                <a:solidFill>
                  <a:srgbClr val="FFC000"/>
                </a:solidFill>
              </a:rPr>
              <a:t>Is God Really First?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01166" y="243330"/>
            <a:ext cx="4817714" cy="51348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Am I Apathetic?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55600" y="921174"/>
            <a:ext cx="8463280" cy="5161280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Apathy can cause decline in congregations – Sardis, Laodicea, Ephesus – Revelation 2 &amp; 3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Can leaven problems unresolved or not addressed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Can make brethren vulnerable to wolves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EBB6343F-40FD-4CDA-A6DF-258AFF3C9B18}"/>
              </a:ext>
            </a:extLst>
          </p:cNvPr>
          <p:cNvSpPr txBox="1">
            <a:spLocks/>
          </p:cNvSpPr>
          <p:nvPr/>
        </p:nvSpPr>
        <p:spPr>
          <a:xfrm>
            <a:off x="4776186" y="6193569"/>
            <a:ext cx="4134134" cy="513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000" dirty="0">
                <a:solidFill>
                  <a:srgbClr val="FFC000"/>
                </a:solidFill>
              </a:rPr>
              <a:t>Is God Really First?</a:t>
            </a:r>
          </a:p>
        </p:txBody>
      </p:sp>
    </p:spTree>
    <p:extLst>
      <p:ext uri="{BB962C8B-B14F-4D97-AF65-F5344CB8AC3E}">
        <p14:creationId xmlns:p14="http://schemas.microsoft.com/office/powerpoint/2010/main" val="314115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01166" y="243330"/>
            <a:ext cx="4817714" cy="51348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Am I Apathetic?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55600" y="921174"/>
            <a:ext cx="8463280" cy="5161280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As Brethren, we are not immune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66"/>
                </a:solidFill>
                <a:latin typeface="Bookman Old Style" panose="02050604050505020204" pitchFamily="18" charset="0"/>
              </a:rPr>
              <a:t>Ecclesiastes 10:18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66"/>
                </a:solidFill>
                <a:latin typeface="Bookman Old Style" panose="02050604050505020204" pitchFamily="18" charset="0"/>
              </a:rPr>
              <a:t>Proverbs 18:9 </a:t>
            </a:r>
            <a:endParaRPr lang="en-US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It doesn’t take a wrecking ball to destroy a building – just neglect it and in time it will fall apart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Are we apathetic in our… ?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EBB6343F-40FD-4CDA-A6DF-258AFF3C9B18}"/>
              </a:ext>
            </a:extLst>
          </p:cNvPr>
          <p:cNvSpPr txBox="1">
            <a:spLocks/>
          </p:cNvSpPr>
          <p:nvPr/>
        </p:nvSpPr>
        <p:spPr>
          <a:xfrm>
            <a:off x="4776186" y="6193569"/>
            <a:ext cx="4134134" cy="513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000" dirty="0">
                <a:solidFill>
                  <a:srgbClr val="FFC000"/>
                </a:solidFill>
              </a:rPr>
              <a:t>Is God Really First?</a:t>
            </a:r>
          </a:p>
        </p:txBody>
      </p:sp>
    </p:spTree>
    <p:extLst>
      <p:ext uri="{BB962C8B-B14F-4D97-AF65-F5344CB8AC3E}">
        <p14:creationId xmlns:p14="http://schemas.microsoft.com/office/powerpoint/2010/main" val="282517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01166" y="243330"/>
            <a:ext cx="4817714" cy="51348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Am I Apathetic?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77553" y="683581"/>
            <a:ext cx="8851037" cy="5672831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Warnings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66"/>
                </a:solidFill>
                <a:latin typeface="Bookman Old Style" panose="02050604050505020204" pitchFamily="18" charset="0"/>
              </a:rPr>
              <a:t>Hebrews 2:1, </a:t>
            </a:r>
            <a:r>
              <a:rPr lang="en-US" sz="4000" dirty="0"/>
              <a:t>lest we drift away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66"/>
                </a:solidFill>
                <a:latin typeface="Bookman Old Style" panose="02050604050505020204" pitchFamily="18" charset="0"/>
              </a:rPr>
              <a:t>Romans 13:11 </a:t>
            </a:r>
            <a:r>
              <a:rPr lang="en-US" sz="4000" dirty="0"/>
              <a:t>– high time to awake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66"/>
                </a:solidFill>
                <a:latin typeface="Bookman Old Style" panose="02050604050505020204" pitchFamily="18" charset="0"/>
              </a:rPr>
              <a:t>Hebrews 3:12-13 </a:t>
            </a:r>
            <a:r>
              <a:rPr lang="en-US" sz="4000" dirty="0"/>
              <a:t>– Beware, lest you be hardened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66"/>
                </a:solidFill>
                <a:latin typeface="Bookman Old Style" panose="02050604050505020204" pitchFamily="18" charset="0"/>
              </a:rPr>
              <a:t>1 Corinthians 15:58 - </a:t>
            </a:r>
            <a:r>
              <a:rPr lang="en-US" sz="4000" dirty="0"/>
              <a:t>abounding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66"/>
                </a:solidFill>
                <a:latin typeface="Bookman Old Style" panose="02050604050505020204" pitchFamily="18" charset="0"/>
              </a:rPr>
              <a:t>Titus 2:14 </a:t>
            </a:r>
            <a:r>
              <a:rPr lang="en-US" sz="4000" dirty="0"/>
              <a:t>– zealous 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EBB6343F-40FD-4CDA-A6DF-258AFF3C9B18}"/>
              </a:ext>
            </a:extLst>
          </p:cNvPr>
          <p:cNvSpPr txBox="1">
            <a:spLocks/>
          </p:cNvSpPr>
          <p:nvPr/>
        </p:nvSpPr>
        <p:spPr>
          <a:xfrm>
            <a:off x="4776186" y="6193569"/>
            <a:ext cx="4134134" cy="513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000" dirty="0">
                <a:solidFill>
                  <a:srgbClr val="FFC000"/>
                </a:solidFill>
              </a:rPr>
              <a:t>Is God Really First?</a:t>
            </a:r>
          </a:p>
        </p:txBody>
      </p:sp>
    </p:spTree>
    <p:extLst>
      <p:ext uri="{BB962C8B-B14F-4D97-AF65-F5344CB8AC3E}">
        <p14:creationId xmlns:p14="http://schemas.microsoft.com/office/powerpoint/2010/main" val="406100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01166" y="243330"/>
            <a:ext cx="4817714" cy="51348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Am I Righteous?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77553" y="683581"/>
            <a:ext cx="8851037" cy="5672831"/>
          </a:xfrm>
        </p:spPr>
        <p:txBody>
          <a:bodyPr anchor="t">
            <a:normAutofit fontScale="925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Righteousness – to be right.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Included in this is doing whatever is involved in being right.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Our goal is to be right before God – which means we do what is right in His sight!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Note: This is not meritorious action – </a:t>
            </a:r>
            <a:r>
              <a:rPr lang="en-US" sz="4000" b="1" dirty="0">
                <a:solidFill>
                  <a:srgbClr val="FFFF66"/>
                </a:solidFill>
                <a:latin typeface="Bookman Old Style" panose="02050604050505020204" pitchFamily="18" charset="0"/>
              </a:rPr>
              <a:t>Titus 3:4-5,  </a:t>
            </a:r>
            <a:r>
              <a:rPr lang="en-US" sz="4000" dirty="0"/>
              <a:t>rather it is about obeying God- </a:t>
            </a:r>
            <a:r>
              <a:rPr lang="en-US" sz="4000" b="1" dirty="0">
                <a:solidFill>
                  <a:srgbClr val="FFFF66"/>
                </a:solidFill>
                <a:latin typeface="Bookman Old Style" panose="02050604050505020204" pitchFamily="18" charset="0"/>
              </a:rPr>
              <a:t>Romans 6:16, Hebrews 5:9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EBB6343F-40FD-4CDA-A6DF-258AFF3C9B18}"/>
              </a:ext>
            </a:extLst>
          </p:cNvPr>
          <p:cNvSpPr txBox="1">
            <a:spLocks/>
          </p:cNvSpPr>
          <p:nvPr/>
        </p:nvSpPr>
        <p:spPr>
          <a:xfrm>
            <a:off x="4776186" y="6193569"/>
            <a:ext cx="4134134" cy="513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000" dirty="0">
                <a:solidFill>
                  <a:srgbClr val="FFC000"/>
                </a:solidFill>
              </a:rPr>
              <a:t>Is God Really First?</a:t>
            </a:r>
          </a:p>
        </p:txBody>
      </p:sp>
    </p:spTree>
    <p:extLst>
      <p:ext uri="{BB962C8B-B14F-4D97-AF65-F5344CB8AC3E}">
        <p14:creationId xmlns:p14="http://schemas.microsoft.com/office/powerpoint/2010/main" val="108724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01166" y="243330"/>
            <a:ext cx="4817714" cy="51348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Am I Righteous?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77553" y="683581"/>
            <a:ext cx="8851037" cy="5672831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God gets to set the standard - </a:t>
            </a:r>
            <a:r>
              <a:rPr lang="en-US" sz="4000" b="1" dirty="0">
                <a:solidFill>
                  <a:srgbClr val="FFFF66"/>
                </a:solidFill>
                <a:latin typeface="Bookman Old Style" panose="02050604050505020204" pitchFamily="18" charset="0"/>
              </a:rPr>
              <a:t>Romans 1:16-17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66"/>
                </a:solidFill>
                <a:latin typeface="Bookman Old Style" panose="02050604050505020204" pitchFamily="18" charset="0"/>
              </a:rPr>
              <a:t>Matthew 6:33, </a:t>
            </a:r>
            <a:r>
              <a:rPr lang="en-US" sz="4000" dirty="0"/>
              <a:t>seek first the kingdom of God AND His righteousness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66"/>
                </a:solidFill>
                <a:latin typeface="Bookman Old Style" panose="02050604050505020204" pitchFamily="18" charset="0"/>
              </a:rPr>
              <a:t>Romans 10:1-4 </a:t>
            </a:r>
            <a:r>
              <a:rPr lang="en-US" sz="4000" dirty="0"/>
              <a:t>– we cannot set our own standard (cf. </a:t>
            </a:r>
            <a:r>
              <a:rPr lang="en-US" sz="4000" b="1" dirty="0">
                <a:solidFill>
                  <a:srgbClr val="FFFF66"/>
                </a:solidFill>
                <a:latin typeface="Bookman Old Style" panose="02050604050505020204" pitchFamily="18" charset="0"/>
              </a:rPr>
              <a:t>1 John 1:8 </a:t>
            </a:r>
            <a:r>
              <a:rPr lang="en-US" sz="4000" dirty="0"/>
              <a:t>– don’t lie to yourself)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EBB6343F-40FD-4CDA-A6DF-258AFF3C9B18}"/>
              </a:ext>
            </a:extLst>
          </p:cNvPr>
          <p:cNvSpPr txBox="1">
            <a:spLocks/>
          </p:cNvSpPr>
          <p:nvPr/>
        </p:nvSpPr>
        <p:spPr>
          <a:xfrm>
            <a:off x="4776186" y="6193569"/>
            <a:ext cx="4134134" cy="513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000" dirty="0">
                <a:solidFill>
                  <a:srgbClr val="FFC000"/>
                </a:solidFill>
              </a:rPr>
              <a:t>Is God Really First?</a:t>
            </a:r>
          </a:p>
        </p:txBody>
      </p:sp>
    </p:spTree>
    <p:extLst>
      <p:ext uri="{BB962C8B-B14F-4D97-AF65-F5344CB8AC3E}">
        <p14:creationId xmlns:p14="http://schemas.microsoft.com/office/powerpoint/2010/main" val="28125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01166" y="243330"/>
            <a:ext cx="4817714" cy="51348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Am I Righteous?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77553" y="756817"/>
            <a:ext cx="8851037" cy="5857853"/>
          </a:xfrm>
        </p:spPr>
        <p:txBody>
          <a:bodyPr anchor="t">
            <a:normAutofit fontScale="850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Is righteousness reflected in every area of my life?</a:t>
            </a:r>
            <a:endParaRPr lang="en-US" sz="4000" b="1" dirty="0">
              <a:solidFill>
                <a:srgbClr val="FFFF66"/>
              </a:solidFill>
              <a:latin typeface="Bookman Old Style" panose="02050604050505020204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66"/>
                </a:solidFill>
                <a:latin typeface="Bookman Old Style" panose="02050604050505020204" pitchFamily="18" charset="0"/>
              </a:rPr>
              <a:t>Matthew 5:6, </a:t>
            </a:r>
            <a:r>
              <a:rPr lang="en-US" sz="4000" dirty="0"/>
              <a:t>do I hunger and thirst after righteousness?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66"/>
                </a:solidFill>
                <a:latin typeface="Bookman Old Style" panose="02050604050505020204" pitchFamily="18" charset="0"/>
              </a:rPr>
              <a:t>Romans 6:13, </a:t>
            </a:r>
            <a:r>
              <a:rPr lang="en-US" sz="4000" dirty="0"/>
              <a:t>present your members as instruments of righteousness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66"/>
                </a:solidFill>
                <a:latin typeface="Bookman Old Style" panose="02050604050505020204" pitchFamily="18" charset="0"/>
              </a:rPr>
              <a:t>1 Corinthians 15:34, </a:t>
            </a:r>
            <a:r>
              <a:rPr lang="en-US" sz="4000" dirty="0"/>
              <a:t>awake to righteousness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FFFF66"/>
                </a:solidFill>
                <a:latin typeface="Bookman Old Style" panose="02050604050505020204" pitchFamily="18" charset="0"/>
              </a:rPr>
              <a:t>2 Corinthians 6:14 </a:t>
            </a:r>
            <a:r>
              <a:rPr lang="en-US" sz="4000" dirty="0"/>
              <a:t>– what fellowship has righteousness with lawlessness?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EBB6343F-40FD-4CDA-A6DF-258AFF3C9B18}"/>
              </a:ext>
            </a:extLst>
          </p:cNvPr>
          <p:cNvSpPr txBox="1">
            <a:spLocks/>
          </p:cNvSpPr>
          <p:nvPr/>
        </p:nvSpPr>
        <p:spPr>
          <a:xfrm>
            <a:off x="4776186" y="6193569"/>
            <a:ext cx="4134134" cy="513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000" dirty="0">
                <a:solidFill>
                  <a:srgbClr val="FFC000"/>
                </a:solidFill>
              </a:rPr>
              <a:t>Is God Really First?</a:t>
            </a:r>
          </a:p>
        </p:txBody>
      </p:sp>
    </p:spTree>
    <p:extLst>
      <p:ext uri="{BB962C8B-B14F-4D97-AF65-F5344CB8AC3E}">
        <p14:creationId xmlns:p14="http://schemas.microsoft.com/office/powerpoint/2010/main" val="350424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613</TotalTime>
  <Words>1137</Words>
  <Application>Microsoft Office PowerPoint</Application>
  <PresentationFormat>On-screen Show (4:3)</PresentationFormat>
  <Paragraphs>129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Bookman Old Style</vt:lpstr>
      <vt:lpstr>Trebuchet MS</vt:lpstr>
      <vt:lpstr>Default</vt:lpstr>
      <vt:lpstr>1_Default Design</vt:lpstr>
      <vt:lpstr>2_Default Design</vt:lpstr>
      <vt:lpstr>PowerPoint Presentation</vt:lpstr>
      <vt:lpstr>Seeking His  Kingdom First (2)</vt:lpstr>
      <vt:lpstr>Am I Apathetic?</vt:lpstr>
      <vt:lpstr>Am I Apathetic?</vt:lpstr>
      <vt:lpstr>Am I Apathetic?</vt:lpstr>
      <vt:lpstr>Am I Apathetic?</vt:lpstr>
      <vt:lpstr>Am I Righteous?</vt:lpstr>
      <vt:lpstr>Am I Righteous?</vt:lpstr>
      <vt:lpstr>Am I Righteous?</vt:lpstr>
      <vt:lpstr>Am I Righteous?</vt:lpstr>
      <vt:lpstr>Am I Righteous?</vt:lpstr>
      <vt:lpstr>What makes me different?</vt:lpstr>
      <vt:lpstr>What makes me different?</vt:lpstr>
      <vt:lpstr>What makes me different?</vt:lpstr>
      <vt:lpstr>What makes me different?</vt:lpstr>
      <vt:lpstr>What makes me different?</vt:lpstr>
      <vt:lpstr>What makes me different?</vt:lpstr>
      <vt:lpstr>What makes me different?</vt:lpstr>
      <vt:lpstr>What makes me different?</vt:lpstr>
      <vt:lpstr>What makes me different?</vt:lpstr>
      <vt:lpstr>What makes me different?</vt:lpstr>
      <vt:lpstr>What makes me different?</vt:lpstr>
      <vt:lpstr>Does the world see God is my priority?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Thomas Thornhill</cp:lastModifiedBy>
  <cp:revision>24</cp:revision>
  <dcterms:created xsi:type="dcterms:W3CDTF">2014-03-26T14:03:34Z</dcterms:created>
  <dcterms:modified xsi:type="dcterms:W3CDTF">2019-05-19T23:06:51Z</dcterms:modified>
</cp:coreProperties>
</file>