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64" r:id="rId3"/>
    <p:sldId id="263" r:id="rId4"/>
    <p:sldId id="261" r:id="rId5"/>
    <p:sldId id="268" r:id="rId6"/>
    <p:sldId id="274" r:id="rId7"/>
    <p:sldId id="275" r:id="rId8"/>
    <p:sldId id="276" r:id="rId9"/>
    <p:sldId id="277" r:id="rId10"/>
    <p:sldId id="281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CFF"/>
    <a:srgbClr val="968AC4"/>
    <a:srgbClr val="7464B0"/>
    <a:srgbClr val="7B5BA9"/>
    <a:srgbClr val="99FF99"/>
    <a:srgbClr val="5E9CA9"/>
    <a:srgbClr val="451E73"/>
    <a:srgbClr val="232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59015-B11A-4728-82AE-6BE8C9B81C56}" v="2442" dt="2019-06-09T05:46:5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8064FBF9-DCF1-4F68-9C4D-9164AC8F2DFF}"/>
    <pc:docChg chg="undo custSel addSld delSld modSld">
      <pc:chgData name="Thomas Thornhill" userId="4b94b3c8d6c07379" providerId="LiveId" clId="{8064FBF9-DCF1-4F68-9C4D-9164AC8F2DFF}" dt="2019-06-09T05:46:58.043" v="2595" actId="20577"/>
      <pc:docMkLst>
        <pc:docMk/>
      </pc:docMkLst>
      <pc:sldChg chg="modSp modAnim">
        <pc:chgData name="Thomas Thornhill" userId="4b94b3c8d6c07379" providerId="LiveId" clId="{8064FBF9-DCF1-4F68-9C4D-9164AC8F2DFF}" dt="2019-06-09T05:46:58.043" v="2595" actId="20577"/>
        <pc:sldMkLst>
          <pc:docMk/>
          <pc:sldMk cId="3877253977" sldId="257"/>
        </pc:sldMkLst>
        <pc:spChg chg="mod">
          <ac:chgData name="Thomas Thornhill" userId="4b94b3c8d6c07379" providerId="LiveId" clId="{8064FBF9-DCF1-4F68-9C4D-9164AC8F2DFF}" dt="2019-06-09T05:46:58.043" v="2595" actId="20577"/>
          <ac:spMkLst>
            <pc:docMk/>
            <pc:sldMk cId="3877253977" sldId="257"/>
            <ac:spMk id="6" creationId="{00000000-0000-0000-0000-000000000000}"/>
          </ac:spMkLst>
        </pc:spChg>
      </pc:sldChg>
      <pc:sldChg chg="modSp modAnim">
        <pc:chgData name="Thomas Thornhill" userId="4b94b3c8d6c07379" providerId="LiveId" clId="{8064FBF9-DCF1-4F68-9C4D-9164AC8F2DFF}" dt="2019-06-09T04:56:39.751" v="70" actId="20577"/>
        <pc:sldMkLst>
          <pc:docMk/>
          <pc:sldMk cId="1405483902" sldId="261"/>
        </pc:sldMkLst>
        <pc:spChg chg="mod">
          <ac:chgData name="Thomas Thornhill" userId="4b94b3c8d6c07379" providerId="LiveId" clId="{8064FBF9-DCF1-4F68-9C4D-9164AC8F2DFF}" dt="2019-06-09T04:55:46.387" v="26" actId="20577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8064FBF9-DCF1-4F68-9C4D-9164AC8F2DFF}" dt="2019-06-09T04:56:39.751" v="70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modSp">
        <pc:chgData name="Thomas Thornhill" userId="4b94b3c8d6c07379" providerId="LiveId" clId="{8064FBF9-DCF1-4F68-9C4D-9164AC8F2DFF}" dt="2019-06-09T04:55:33.186" v="0" actId="20577"/>
        <pc:sldMkLst>
          <pc:docMk/>
          <pc:sldMk cId="544258191" sldId="263"/>
        </pc:sldMkLst>
        <pc:spChg chg="mod">
          <ac:chgData name="Thomas Thornhill" userId="4b94b3c8d6c07379" providerId="LiveId" clId="{8064FBF9-DCF1-4F68-9C4D-9164AC8F2DFF}" dt="2019-06-09T04:55:33.186" v="0" actId="20577"/>
          <ac:spMkLst>
            <pc:docMk/>
            <pc:sldMk cId="544258191" sldId="263"/>
            <ac:spMk id="4" creationId="{00000000-0000-0000-0000-000000000000}"/>
          </ac:spMkLst>
        </pc:spChg>
      </pc:sldChg>
      <pc:sldChg chg="del">
        <pc:chgData name="Thomas Thornhill" userId="4b94b3c8d6c07379" providerId="LiveId" clId="{8064FBF9-DCF1-4F68-9C4D-9164AC8F2DFF}" dt="2019-06-09T04:55:53.249" v="27" actId="2696"/>
        <pc:sldMkLst>
          <pc:docMk/>
          <pc:sldMk cId="2902525639" sldId="265"/>
        </pc:sldMkLst>
      </pc:sldChg>
      <pc:sldChg chg="del">
        <pc:chgData name="Thomas Thornhill" userId="4b94b3c8d6c07379" providerId="LiveId" clId="{8064FBF9-DCF1-4F68-9C4D-9164AC8F2DFF}" dt="2019-06-09T04:56:45.602" v="71" actId="2696"/>
        <pc:sldMkLst>
          <pc:docMk/>
          <pc:sldMk cId="1557696192" sldId="266"/>
        </pc:sldMkLst>
      </pc:sldChg>
      <pc:sldChg chg="del">
        <pc:chgData name="Thomas Thornhill" userId="4b94b3c8d6c07379" providerId="LiveId" clId="{8064FBF9-DCF1-4F68-9C4D-9164AC8F2DFF}" dt="2019-06-09T04:56:47.606" v="72" actId="2696"/>
        <pc:sldMkLst>
          <pc:docMk/>
          <pc:sldMk cId="3298500400" sldId="267"/>
        </pc:sldMkLst>
      </pc:sldChg>
      <pc:sldChg chg="modSp modAnim">
        <pc:chgData name="Thomas Thornhill" userId="4b94b3c8d6c07379" providerId="LiveId" clId="{8064FBF9-DCF1-4F68-9C4D-9164AC8F2DFF}" dt="2019-06-09T05:16:38.155" v="418" actId="207"/>
        <pc:sldMkLst>
          <pc:docMk/>
          <pc:sldMk cId="873368660" sldId="268"/>
        </pc:sldMkLst>
        <pc:spChg chg="mod">
          <ac:chgData name="Thomas Thornhill" userId="4b94b3c8d6c07379" providerId="LiveId" clId="{8064FBF9-DCF1-4F68-9C4D-9164AC8F2DFF}" dt="2019-06-09T04:57:13.198" v="97" actId="20577"/>
          <ac:spMkLst>
            <pc:docMk/>
            <pc:sldMk cId="873368660" sldId="268"/>
            <ac:spMk id="6" creationId="{00000000-0000-0000-0000-000000000000}"/>
          </ac:spMkLst>
        </pc:spChg>
        <pc:spChg chg="mod">
          <ac:chgData name="Thomas Thornhill" userId="4b94b3c8d6c07379" providerId="LiveId" clId="{8064FBF9-DCF1-4F68-9C4D-9164AC8F2DFF}" dt="2019-06-09T05:16:38.155" v="418" actId="207"/>
          <ac:spMkLst>
            <pc:docMk/>
            <pc:sldMk cId="873368660" sldId="268"/>
            <ac:spMk id="7" creationId="{00000000-0000-0000-0000-000000000000}"/>
          </ac:spMkLst>
        </pc:spChg>
      </pc:sldChg>
      <pc:sldChg chg="del">
        <pc:chgData name="Thomas Thornhill" userId="4b94b3c8d6c07379" providerId="LiveId" clId="{8064FBF9-DCF1-4F68-9C4D-9164AC8F2DFF}" dt="2019-06-09T04:57:56.766" v="154" actId="2696"/>
        <pc:sldMkLst>
          <pc:docMk/>
          <pc:sldMk cId="3130534332" sldId="269"/>
        </pc:sldMkLst>
      </pc:sldChg>
      <pc:sldChg chg="del">
        <pc:chgData name="Thomas Thornhill" userId="4b94b3c8d6c07379" providerId="LiveId" clId="{8064FBF9-DCF1-4F68-9C4D-9164AC8F2DFF}" dt="2019-06-09T04:58:27.628" v="239" actId="2696"/>
        <pc:sldMkLst>
          <pc:docMk/>
          <pc:sldMk cId="981439159" sldId="270"/>
        </pc:sldMkLst>
      </pc:sldChg>
      <pc:sldChg chg="del">
        <pc:chgData name="Thomas Thornhill" userId="4b94b3c8d6c07379" providerId="LiveId" clId="{8064FBF9-DCF1-4F68-9C4D-9164AC8F2DFF}" dt="2019-06-09T04:58:29.132" v="240" actId="2696"/>
        <pc:sldMkLst>
          <pc:docMk/>
          <pc:sldMk cId="451911065" sldId="271"/>
        </pc:sldMkLst>
      </pc:sldChg>
      <pc:sldChg chg="del">
        <pc:chgData name="Thomas Thornhill" userId="4b94b3c8d6c07379" providerId="LiveId" clId="{8064FBF9-DCF1-4F68-9C4D-9164AC8F2DFF}" dt="2019-06-09T04:59:03.682" v="333" actId="2696"/>
        <pc:sldMkLst>
          <pc:docMk/>
          <pc:sldMk cId="1430437898" sldId="272"/>
        </pc:sldMkLst>
      </pc:sldChg>
      <pc:sldChg chg="del">
        <pc:chgData name="Thomas Thornhill" userId="4b94b3c8d6c07379" providerId="LiveId" clId="{8064FBF9-DCF1-4F68-9C4D-9164AC8F2DFF}" dt="2019-06-09T04:59:04.328" v="334" actId="2696"/>
        <pc:sldMkLst>
          <pc:docMk/>
          <pc:sldMk cId="2674580216" sldId="273"/>
        </pc:sldMkLst>
      </pc:sldChg>
      <pc:sldChg chg="modSp modAnim">
        <pc:chgData name="Thomas Thornhill" userId="4b94b3c8d6c07379" providerId="LiveId" clId="{8064FBF9-DCF1-4F68-9C4D-9164AC8F2DFF}" dt="2019-06-09T05:22:37.169" v="624" actId="6549"/>
        <pc:sldMkLst>
          <pc:docMk/>
          <pc:sldMk cId="550271346" sldId="274"/>
        </pc:sldMkLst>
        <pc:spChg chg="mod">
          <ac:chgData name="Thomas Thornhill" userId="4b94b3c8d6c07379" providerId="LiveId" clId="{8064FBF9-DCF1-4F68-9C4D-9164AC8F2DFF}" dt="2019-06-09T04:59:40.575" v="416" actId="20577"/>
          <ac:spMkLst>
            <pc:docMk/>
            <pc:sldMk cId="550271346" sldId="274"/>
            <ac:spMk id="6" creationId="{00000000-0000-0000-0000-000000000000}"/>
          </ac:spMkLst>
        </pc:spChg>
        <pc:spChg chg="mod">
          <ac:chgData name="Thomas Thornhill" userId="4b94b3c8d6c07379" providerId="LiveId" clId="{8064FBF9-DCF1-4F68-9C4D-9164AC8F2DFF}" dt="2019-06-09T05:22:37.169" v="624" actId="6549"/>
          <ac:spMkLst>
            <pc:docMk/>
            <pc:sldMk cId="550271346" sldId="274"/>
            <ac:spMk id="7" creationId="{00000000-0000-0000-0000-000000000000}"/>
          </ac:spMkLst>
        </pc:spChg>
      </pc:sldChg>
      <pc:sldChg chg="del">
        <pc:chgData name="Thomas Thornhill" userId="4b94b3c8d6c07379" providerId="LiveId" clId="{8064FBF9-DCF1-4F68-9C4D-9164AC8F2DFF}" dt="2019-06-09T05:16:47.734" v="419" actId="2696"/>
        <pc:sldMkLst>
          <pc:docMk/>
          <pc:sldMk cId="1455573400" sldId="275"/>
        </pc:sldMkLst>
      </pc:sldChg>
      <pc:sldChg chg="modSp add modAnim">
        <pc:chgData name="Thomas Thornhill" userId="4b94b3c8d6c07379" providerId="LiveId" clId="{8064FBF9-DCF1-4F68-9C4D-9164AC8F2DFF}" dt="2019-06-09T05:36:37.449" v="1711"/>
        <pc:sldMkLst>
          <pc:docMk/>
          <pc:sldMk cId="2087875612" sldId="275"/>
        </pc:sldMkLst>
        <pc:spChg chg="mod">
          <ac:chgData name="Thomas Thornhill" userId="4b94b3c8d6c07379" providerId="LiveId" clId="{8064FBF9-DCF1-4F68-9C4D-9164AC8F2DFF}" dt="2019-06-09T05:26:44.391" v="945" actId="27636"/>
          <ac:spMkLst>
            <pc:docMk/>
            <pc:sldMk cId="2087875612" sldId="27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36:30.230" v="1710"/>
        <pc:sldMkLst>
          <pc:docMk/>
          <pc:sldMk cId="2318467035" sldId="276"/>
        </pc:sldMkLst>
        <pc:spChg chg="mod">
          <ac:chgData name="Thomas Thornhill" userId="4b94b3c8d6c07379" providerId="LiveId" clId="{8064FBF9-DCF1-4F68-9C4D-9164AC8F2DFF}" dt="2019-06-09T05:26:52.760" v="948" actId="27636"/>
          <ac:spMkLst>
            <pc:docMk/>
            <pc:sldMk cId="2318467035" sldId="276"/>
            <ac:spMk id="7" creationId="{00000000-0000-0000-0000-000000000000}"/>
          </ac:spMkLst>
        </pc:spChg>
      </pc:sldChg>
      <pc:sldChg chg="del">
        <pc:chgData name="Thomas Thornhill" userId="4b94b3c8d6c07379" providerId="LiveId" clId="{8064FBF9-DCF1-4F68-9C4D-9164AC8F2DFF}" dt="2019-06-09T05:16:50.471" v="420" actId="2696"/>
        <pc:sldMkLst>
          <pc:docMk/>
          <pc:sldMk cId="2847765839" sldId="276"/>
        </pc:sldMkLst>
      </pc:sldChg>
      <pc:sldChg chg="modSp add modAnim">
        <pc:chgData name="Thomas Thornhill" userId="4b94b3c8d6c07379" providerId="LiveId" clId="{8064FBF9-DCF1-4F68-9C4D-9164AC8F2DFF}" dt="2019-06-09T05:37:04.500" v="1716" actId="20577"/>
        <pc:sldMkLst>
          <pc:docMk/>
          <pc:sldMk cId="277630358" sldId="277"/>
        </pc:sldMkLst>
        <pc:spChg chg="mod">
          <ac:chgData name="Thomas Thornhill" userId="4b94b3c8d6c07379" providerId="LiveId" clId="{8064FBF9-DCF1-4F68-9C4D-9164AC8F2DFF}" dt="2019-06-09T05:37:04.500" v="1716" actId="20577"/>
          <ac:spMkLst>
            <pc:docMk/>
            <pc:sldMk cId="277630358" sldId="277"/>
            <ac:spMk id="7" creationId="{00000000-0000-0000-0000-000000000000}"/>
          </ac:spMkLst>
        </pc:spChg>
      </pc:sldChg>
      <pc:sldChg chg="del">
        <pc:chgData name="Thomas Thornhill" userId="4b94b3c8d6c07379" providerId="LiveId" clId="{8064FBF9-DCF1-4F68-9C4D-9164AC8F2DFF}" dt="2019-06-09T04:56:51.122" v="73" actId="2696"/>
        <pc:sldMkLst>
          <pc:docMk/>
          <pc:sldMk cId="4209035066" sldId="277"/>
        </pc:sldMkLst>
      </pc:sldChg>
      <pc:sldChg chg="modSp add modAnim">
        <pc:chgData name="Thomas Thornhill" userId="4b94b3c8d6c07379" providerId="LiveId" clId="{8064FBF9-DCF1-4F68-9C4D-9164AC8F2DFF}" dt="2019-06-09T05:32:45.631" v="1580" actId="20577"/>
        <pc:sldMkLst>
          <pc:docMk/>
          <pc:sldMk cId="2982351927" sldId="278"/>
        </pc:sldMkLst>
        <pc:spChg chg="mod">
          <ac:chgData name="Thomas Thornhill" userId="4b94b3c8d6c07379" providerId="LiveId" clId="{8064FBF9-DCF1-4F68-9C4D-9164AC8F2DFF}" dt="2019-06-09T05:32:45.631" v="1580" actId="20577"/>
          <ac:spMkLst>
            <pc:docMk/>
            <pc:sldMk cId="2982351927" sldId="27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36:13.197" v="1709"/>
        <pc:sldMkLst>
          <pc:docMk/>
          <pc:sldMk cId="1130311952" sldId="279"/>
        </pc:sldMkLst>
        <pc:spChg chg="mod">
          <ac:chgData name="Thomas Thornhill" userId="4b94b3c8d6c07379" providerId="LiveId" clId="{8064FBF9-DCF1-4F68-9C4D-9164AC8F2DFF}" dt="2019-06-09T05:35:33.846" v="1707" actId="20577"/>
          <ac:spMkLst>
            <pc:docMk/>
            <pc:sldMk cId="1130311952" sldId="27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39:05.355" v="1896" actId="20577"/>
        <pc:sldMkLst>
          <pc:docMk/>
          <pc:sldMk cId="2417958471" sldId="280"/>
        </pc:sldMkLst>
        <pc:spChg chg="mod">
          <ac:chgData name="Thomas Thornhill" userId="4b94b3c8d6c07379" providerId="LiveId" clId="{8064FBF9-DCF1-4F68-9C4D-9164AC8F2DFF}" dt="2019-06-09T05:39:05.355" v="1896" actId="20577"/>
          <ac:spMkLst>
            <pc:docMk/>
            <pc:sldMk cId="2417958471" sldId="28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37:17.045" v="1719"/>
        <pc:sldMkLst>
          <pc:docMk/>
          <pc:sldMk cId="3868163084" sldId="281"/>
        </pc:sldMkLst>
        <pc:spChg chg="mod">
          <ac:chgData name="Thomas Thornhill" userId="4b94b3c8d6c07379" providerId="LiveId" clId="{8064FBF9-DCF1-4F68-9C4D-9164AC8F2DFF}" dt="2019-06-09T05:37:10.006" v="1718" actId="27636"/>
          <ac:spMkLst>
            <pc:docMk/>
            <pc:sldMk cId="3868163084" sldId="28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41:55.800" v="2072" actId="20577"/>
        <pc:sldMkLst>
          <pc:docMk/>
          <pc:sldMk cId="13979891" sldId="282"/>
        </pc:sldMkLst>
        <pc:spChg chg="mod">
          <ac:chgData name="Thomas Thornhill" userId="4b94b3c8d6c07379" providerId="LiveId" clId="{8064FBF9-DCF1-4F68-9C4D-9164AC8F2DFF}" dt="2019-06-09T05:41:55.800" v="2072" actId="20577"/>
          <ac:spMkLst>
            <pc:docMk/>
            <pc:sldMk cId="13979891" sldId="28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42:47.970" v="2195" actId="20577"/>
        <pc:sldMkLst>
          <pc:docMk/>
          <pc:sldMk cId="4019355847" sldId="283"/>
        </pc:sldMkLst>
        <pc:spChg chg="mod">
          <ac:chgData name="Thomas Thornhill" userId="4b94b3c8d6c07379" providerId="LiveId" clId="{8064FBF9-DCF1-4F68-9C4D-9164AC8F2DFF}" dt="2019-06-09T05:42:47.970" v="2195" actId="20577"/>
          <ac:spMkLst>
            <pc:docMk/>
            <pc:sldMk cId="4019355847" sldId="28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44:48.350" v="2405" actId="20577"/>
        <pc:sldMkLst>
          <pc:docMk/>
          <pc:sldMk cId="3922391062" sldId="284"/>
        </pc:sldMkLst>
        <pc:spChg chg="mod">
          <ac:chgData name="Thomas Thornhill" userId="4b94b3c8d6c07379" providerId="LiveId" clId="{8064FBF9-DCF1-4F68-9C4D-9164AC8F2DFF}" dt="2019-06-09T05:44:48.350" v="2405" actId="20577"/>
          <ac:spMkLst>
            <pc:docMk/>
            <pc:sldMk cId="3922391062" sldId="28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064FBF9-DCF1-4F68-9C4D-9164AC8F2DFF}" dt="2019-06-09T05:46:38.047" v="2556" actId="6549"/>
        <pc:sldMkLst>
          <pc:docMk/>
          <pc:sldMk cId="2973995268" sldId="285"/>
        </pc:sldMkLst>
        <pc:spChg chg="mod">
          <ac:chgData name="Thomas Thornhill" userId="4b94b3c8d6c07379" providerId="LiveId" clId="{8064FBF9-DCF1-4F68-9C4D-9164AC8F2DFF}" dt="2019-06-09T05:46:38.047" v="2556" actId="6549"/>
          <ac:spMkLst>
            <pc:docMk/>
            <pc:sldMk cId="2973995268" sldId="285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9412" y="4245429"/>
            <a:ext cx="4090986" cy="3870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9412" y="4245429"/>
            <a:ext cx="4090986" cy="3870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07932" y="2733524"/>
            <a:ext cx="6054892" cy="136676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5838450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5838450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5838450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92863" y="5682266"/>
            <a:ext cx="2270865" cy="522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1CF4B4-C181-458D-9D95-014BAA060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CEFF64-6E9B-4ECE-B087-702EED936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148F2C-053A-4D28-82CC-F714E2752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6648-FECC-4F07-B8CE-F847467B9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75840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32F4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F48EFB-F370-4B7F-BA22-29E116A6B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6" descr="Call to Repentance_std_t_nt.jpg">
            <a:extLst>
              <a:ext uri="{FF2B5EF4-FFF2-40B4-BE49-F238E27FC236}">
                <a16:creationId xmlns:a16="http://schemas.microsoft.com/office/drawing/2014/main" id="{D48138D3-9EC3-4895-9E3F-D3A808A88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5A2AFBED-979B-4283-92C2-DA935755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TextBox 5">
            <a:extLst>
              <a:ext uri="{FF2B5EF4-FFF2-40B4-BE49-F238E27FC236}">
                <a16:creationId xmlns:a16="http://schemas.microsoft.com/office/drawing/2014/main" id="{460E2098-3735-4056-B59A-4066378B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Do I actively participate?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The church is not a spectator sport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Am I here?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10:24-25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Do I worship?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4:24, Colossians 3:16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Do I contribute with our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resources?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16:1-2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2982351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Do I actively participate?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Am I building up my saints?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12:10, Philippians 2:3-4, 1 Peter 2:17,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Thessalonians 5:11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Am I seeking to reach the lost?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Corinthians 5:10-11,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Acts 8:4,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Thessalonians 1:6-9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11303119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Do I promote unity?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Fundamental to our growth and edification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Galatians 5:15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Ephesians 4:1-3, Philippians 2:1-2, 1 Corinthians 1:10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14:19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13:34-35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24179584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Do I promote her with my resources?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We all have talents?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Giving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Corinthians 9:7-8, Acts 4:34-37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Encouraging, leading in worship, etc.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12:4-8,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Peter 4:11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13979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Do I promote her with my resources?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The local church is an organization – needing workers, etc.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Am I interested?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Ephesians 4:16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4019355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How do I portray her to the world?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Do I make her as attractive as possible?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Do they see her influence in my life?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Do I belittle her to outsiders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(or insiders for that matter)?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9:19-23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39223910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How do I portray her to the world?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Can we portray her badly?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6:4-7 – </a:t>
            </a:r>
            <a:r>
              <a:rPr lang="en-US" sz="4000" dirty="0">
                <a:solidFill>
                  <a:srgbClr val="FAECFF"/>
                </a:solidFill>
              </a:rPr>
              <a:t>brethren suing each other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2:24 </a:t>
            </a:r>
            <a:r>
              <a:rPr lang="en-US" sz="4000" dirty="0">
                <a:solidFill>
                  <a:srgbClr val="FAECFF"/>
                </a:solidFill>
              </a:rPr>
              <a:t>– is the name of God blasphemed because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of you?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29739952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62611" y="870012"/>
            <a:ext cx="7418778" cy="4036589"/>
          </a:xfrm>
          <a:solidFill>
            <a:srgbClr val="FAECFF">
              <a:alpha val="52941"/>
            </a:srgbClr>
          </a:solidFill>
        </p:spPr>
        <p:txBody>
          <a:bodyPr>
            <a:normAutofit/>
          </a:bodyPr>
          <a:lstStyle/>
          <a:p>
            <a:r>
              <a:rPr lang="en-US" sz="4800" b="1" dirty="0"/>
              <a:t>How important is the </a:t>
            </a:r>
            <a:br>
              <a:rPr lang="en-US" sz="4800" b="1" dirty="0"/>
            </a:br>
            <a:r>
              <a:rPr lang="en-US" sz="4800" b="1" dirty="0"/>
              <a:t>church to you and me?</a:t>
            </a:r>
          </a:p>
          <a:p>
            <a:r>
              <a:rPr lang="en-US" sz="4800" b="1" dirty="0"/>
              <a:t>Does the world see this?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Seeking First God’s </a:t>
            </a:r>
            <a:br>
              <a:rPr lang="en-US" sz="4800" b="1" dirty="0"/>
            </a:br>
            <a:r>
              <a:rPr lang="en-US" sz="4800" b="1" dirty="0"/>
              <a:t>Kingdom (4)</a:t>
            </a:r>
          </a:p>
          <a:p>
            <a:r>
              <a:rPr lang="en-US" sz="4000" dirty="0"/>
              <a:t>The Church (2)</a:t>
            </a:r>
            <a:br>
              <a:rPr lang="en-US" sz="4000" dirty="0"/>
            </a:br>
            <a:r>
              <a:rPr lang="en-US" sz="4000" dirty="0"/>
              <a:t>We Need Each Other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What is the church?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Universal – the body of all who are saved (spiritual relationship)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Local – a group of Christians in a given location who join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together to do the work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He has given us to do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collectively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272" y="216267"/>
            <a:ext cx="8335254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Previously, we addressed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The importance of the church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The world needs to see the church in 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2D050"/>
                </a:solidFill>
              </a:rPr>
              <a:t>What can the church do for me?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Not selfishly, but…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Ground me in the faith, give me a spiritual family to deal with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struggles and the carnal ways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of the world, bring me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closer to God, and hold me accountable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272" y="216267"/>
            <a:ext cx="8335254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Previously, we addressed</a:t>
            </a:r>
          </a:p>
        </p:txBody>
      </p:sp>
    </p:spTree>
    <p:extLst>
      <p:ext uri="{BB962C8B-B14F-4D97-AF65-F5344CB8AC3E}">
        <p14:creationId xmlns:p14="http://schemas.microsoft.com/office/powerpoint/2010/main" val="873368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Ensure her purity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Christ gave Himself to purify her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Ephesians 5:25-27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Corinthians 11:2, </a:t>
            </a:r>
            <a:r>
              <a:rPr lang="en-US" sz="4000" dirty="0">
                <a:solidFill>
                  <a:srgbClr val="FAECFF"/>
                </a:solidFill>
              </a:rPr>
              <a:t>Paul’s desire to present her “a chaste virgin”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550271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Ensure her purity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How can the church be impure?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By ignoring immorality –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5:1-8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Revelation 2:12-17, 18-29, </a:t>
            </a:r>
            <a:r>
              <a:rPr lang="en-US" sz="4000" dirty="0">
                <a:solidFill>
                  <a:srgbClr val="FAECFF"/>
                </a:solidFill>
              </a:rPr>
              <a:t>by allowing immorality and error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to be taught and practiced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2087875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Ensure her purity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How can the church be impure?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Revelation 3:14-22 </a:t>
            </a:r>
            <a:r>
              <a:rPr lang="en-US" sz="4000" dirty="0">
                <a:solidFill>
                  <a:srgbClr val="FAECFF"/>
                </a:solidFill>
              </a:rPr>
              <a:t>–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 by being lukewarm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(cf.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vs. 18</a:t>
            </a:r>
            <a:r>
              <a:rPr lang="en-US" sz="4000" dirty="0">
                <a:solidFill>
                  <a:srgbClr val="FAECFF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Tolerance, watered down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gospel, no discipline,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emphasizing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entertainment, etc.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2318467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Ensure her future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Churches are dying!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Sometimes apathy, or an unwillingness to adapt (without compromise)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AECFF"/>
                </a:solidFill>
              </a:rPr>
              <a:t>But it can also be that we are not preparing ourselves to shine as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lights in a dark world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277630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6431" y="949912"/>
            <a:ext cx="8788893" cy="569182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68AC4"/>
                </a:solidFill>
              </a:rPr>
              <a:t>Ensure her future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Revelation 2 &amp; 3,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rgbClr val="FAECFF"/>
                </a:solidFill>
              </a:rPr>
              <a:t>Ephesus, Sardis and </a:t>
            </a:r>
            <a:br>
              <a:rPr lang="en-US" sz="4000" dirty="0">
                <a:solidFill>
                  <a:srgbClr val="FAECFF"/>
                </a:solidFill>
              </a:rPr>
            </a:br>
            <a:r>
              <a:rPr lang="en-US" sz="4000" dirty="0">
                <a:solidFill>
                  <a:srgbClr val="FAECFF"/>
                </a:solidFill>
              </a:rPr>
              <a:t>Laodicea are examples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Luke 18:8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85" y="216267"/>
            <a:ext cx="8691239" cy="7336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E9CA9"/>
                </a:solidFill>
              </a:rPr>
              <a:t>What can I do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3868163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917</TotalTime>
  <Words>472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Trebuchet MS</vt:lpstr>
      <vt:lpstr>Default</vt:lpstr>
      <vt:lpstr>1_Default Design</vt:lpstr>
      <vt:lpstr>PowerPoint Presentation</vt:lpstr>
      <vt:lpstr>PowerPoint Presentation</vt:lpstr>
      <vt:lpstr>Previously, we addressed</vt:lpstr>
      <vt:lpstr>Previously, we addressed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What can I do for the church?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2019-06-09T05:47:04Z</dcterms:modified>
</cp:coreProperties>
</file>