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64" r:id="rId3"/>
    <p:sldId id="258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3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4B5CC-0EE2-49D7-B172-3005D3BF52BC}" v="2701" dt="2019-07-14T13:53:28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5401" autoAdjust="0"/>
  </p:normalViewPr>
  <p:slideViewPr>
    <p:cSldViewPr snapToGrid="0" snapToObjects="1">
      <p:cViewPr varScale="1">
        <p:scale>
          <a:sx n="109" d="100"/>
          <a:sy n="109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7684B5CC-0EE2-49D7-B172-3005D3BF52BC}"/>
    <pc:docChg chg="undo custSel addSld delSld modSld modMainMaster">
      <pc:chgData name="Thomas Thornhill" userId="4b94b3c8d6c07379" providerId="LiveId" clId="{7684B5CC-0EE2-49D7-B172-3005D3BF52BC}" dt="2019-07-14T13:53:28.398" v="3158" actId="20577"/>
      <pc:docMkLst>
        <pc:docMk/>
      </pc:docMkLst>
      <pc:sldChg chg="del modTransition">
        <pc:chgData name="Thomas Thornhill" userId="4b94b3c8d6c07379" providerId="LiveId" clId="{7684B5CC-0EE2-49D7-B172-3005D3BF52BC}" dt="2019-07-14T13:48:15.642" v="3131" actId="2696"/>
        <pc:sldMkLst>
          <pc:docMk/>
          <pc:sldMk cId="3877253977" sldId="257"/>
        </pc:sldMkLst>
      </pc:sldChg>
      <pc:sldChg chg="modSp modTransition modAnim">
        <pc:chgData name="Thomas Thornhill" userId="4b94b3c8d6c07379" providerId="LiveId" clId="{7684B5CC-0EE2-49D7-B172-3005D3BF52BC}" dt="2019-07-14T03:59:32.323" v="148"/>
        <pc:sldMkLst>
          <pc:docMk/>
          <pc:sldMk cId="3893856719" sldId="258"/>
        </pc:sldMkLst>
        <pc:spChg chg="mod">
          <ac:chgData name="Thomas Thornhill" userId="4b94b3c8d6c07379" providerId="LiveId" clId="{7684B5CC-0EE2-49D7-B172-3005D3BF52BC}" dt="2019-07-14T03:57:27.265" v="65" actId="255"/>
          <ac:spMkLst>
            <pc:docMk/>
            <pc:sldMk cId="3893856719" sldId="258"/>
            <ac:spMk id="6" creationId="{00000000-0000-0000-0000-000000000000}"/>
          </ac:spMkLst>
        </pc:spChg>
        <pc:spChg chg="mod">
          <ac:chgData name="Thomas Thornhill" userId="4b94b3c8d6c07379" providerId="LiveId" clId="{7684B5CC-0EE2-49D7-B172-3005D3BF52BC}" dt="2019-07-14T03:56:42.286" v="60" actId="207"/>
          <ac:spMkLst>
            <pc:docMk/>
            <pc:sldMk cId="3893856719" sldId="258"/>
            <ac:spMk id="7" creationId="{00000000-0000-0000-0000-000000000000}"/>
          </ac:spMkLst>
        </pc:spChg>
      </pc:sldChg>
      <pc:sldChg chg="del">
        <pc:chgData name="Thomas Thornhill" userId="4b94b3c8d6c07379" providerId="LiveId" clId="{7684B5CC-0EE2-49D7-B172-3005D3BF52BC}" dt="2019-07-14T03:57:38.650" v="66" actId="2696"/>
        <pc:sldMkLst>
          <pc:docMk/>
          <pc:sldMk cId="3743528175" sldId="260"/>
        </pc:sldMkLst>
      </pc:sldChg>
      <pc:sldChg chg="modSp modTransition modAnim">
        <pc:chgData name="Thomas Thornhill" userId="4b94b3c8d6c07379" providerId="LiveId" clId="{7684B5CC-0EE2-49D7-B172-3005D3BF52BC}" dt="2019-07-14T04:09:34.708" v="744"/>
        <pc:sldMkLst>
          <pc:docMk/>
          <pc:sldMk cId="1405483902" sldId="261"/>
        </pc:sldMkLst>
        <pc:spChg chg="mod">
          <ac:chgData name="Thomas Thornhill" userId="4b94b3c8d6c07379" providerId="LiveId" clId="{7684B5CC-0EE2-49D7-B172-3005D3BF52BC}" dt="2019-07-14T03:59:02.966" v="140" actId="207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Thomas Thornhill" userId="4b94b3c8d6c07379" providerId="LiveId" clId="{7684B5CC-0EE2-49D7-B172-3005D3BF52BC}" dt="2019-07-14T04:04:02.668" v="410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del">
        <pc:chgData name="Thomas Thornhill" userId="4b94b3c8d6c07379" providerId="LiveId" clId="{7684B5CC-0EE2-49D7-B172-3005D3BF52BC}" dt="2019-07-14T03:57:41.901" v="67" actId="2696"/>
        <pc:sldMkLst>
          <pc:docMk/>
          <pc:sldMk cId="920465377" sldId="262"/>
        </pc:sldMkLst>
      </pc:sldChg>
      <pc:sldChg chg="addSp modSp add del modTransition setBg">
        <pc:chgData name="Thomas Thornhill" userId="4b94b3c8d6c07379" providerId="LiveId" clId="{7684B5CC-0EE2-49D7-B172-3005D3BF52BC}" dt="2019-07-14T13:49:51.677" v="3139" actId="207"/>
        <pc:sldMkLst>
          <pc:docMk/>
          <pc:sldMk cId="544258191" sldId="263"/>
        </pc:sldMkLst>
        <pc:spChg chg="add mod">
          <ac:chgData name="Thomas Thornhill" userId="4b94b3c8d6c07379" providerId="LiveId" clId="{7684B5CC-0EE2-49D7-B172-3005D3BF52BC}" dt="2019-07-14T13:49:51.677" v="3139" actId="207"/>
          <ac:spMkLst>
            <pc:docMk/>
            <pc:sldMk cId="544258191" sldId="263"/>
            <ac:spMk id="2" creationId="{86E7D620-D562-4029-85D9-062577D695BA}"/>
          </ac:spMkLst>
        </pc:spChg>
      </pc:sldChg>
      <pc:sldChg chg="modTransition">
        <pc:chgData name="Thomas Thornhill" userId="4b94b3c8d6c07379" providerId="LiveId" clId="{7684B5CC-0EE2-49D7-B172-3005D3BF52BC}" dt="2019-07-14T03:59:32.323" v="148"/>
        <pc:sldMkLst>
          <pc:docMk/>
          <pc:sldMk cId="0" sldId="264"/>
        </pc:sldMkLst>
      </pc:sldChg>
      <pc:sldChg chg="modSp add modAnim">
        <pc:chgData name="Thomas Thornhill" userId="4b94b3c8d6c07379" providerId="LiveId" clId="{7684B5CC-0EE2-49D7-B172-3005D3BF52BC}" dt="2019-07-14T04:09:38.644" v="745"/>
        <pc:sldMkLst>
          <pc:docMk/>
          <pc:sldMk cId="4060601179" sldId="265"/>
        </pc:sldMkLst>
        <pc:spChg chg="mod">
          <ac:chgData name="Thomas Thornhill" userId="4b94b3c8d6c07379" providerId="LiveId" clId="{7684B5CC-0EE2-49D7-B172-3005D3BF52BC}" dt="2019-07-14T04:08:50.964" v="741" actId="20577"/>
          <ac:spMkLst>
            <pc:docMk/>
            <pc:sldMk cId="4060601179" sldId="26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04:14:11.682" v="1012" actId="313"/>
        <pc:sldMkLst>
          <pc:docMk/>
          <pc:sldMk cId="2491991744" sldId="266"/>
        </pc:sldMkLst>
        <pc:spChg chg="mod">
          <ac:chgData name="Thomas Thornhill" userId="4b94b3c8d6c07379" providerId="LiveId" clId="{7684B5CC-0EE2-49D7-B172-3005D3BF52BC}" dt="2019-07-14T04:14:11.682" v="1012" actId="313"/>
          <ac:spMkLst>
            <pc:docMk/>
            <pc:sldMk cId="2491991744" sldId="26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06:15:42.025" v="1176" actId="6549"/>
        <pc:sldMkLst>
          <pc:docMk/>
          <pc:sldMk cId="1430154619" sldId="267"/>
        </pc:sldMkLst>
        <pc:spChg chg="mod">
          <ac:chgData name="Thomas Thornhill" userId="4b94b3c8d6c07379" providerId="LiveId" clId="{7684B5CC-0EE2-49D7-B172-3005D3BF52BC}" dt="2019-07-14T06:15:42.025" v="1176" actId="6549"/>
          <ac:spMkLst>
            <pc:docMk/>
            <pc:sldMk cId="1430154619" sldId="26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06:19:19.235" v="1589" actId="27636"/>
        <pc:sldMkLst>
          <pc:docMk/>
          <pc:sldMk cId="3604548114" sldId="268"/>
        </pc:sldMkLst>
        <pc:spChg chg="mod">
          <ac:chgData name="Thomas Thornhill" userId="4b94b3c8d6c07379" providerId="LiveId" clId="{7684B5CC-0EE2-49D7-B172-3005D3BF52BC}" dt="2019-07-14T06:19:19.235" v="1589" actId="27636"/>
          <ac:spMkLst>
            <pc:docMk/>
            <pc:sldMk cId="3604548114" sldId="26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06:19:29.219" v="1591" actId="27636"/>
        <pc:sldMkLst>
          <pc:docMk/>
          <pc:sldMk cId="612837827" sldId="269"/>
        </pc:sldMkLst>
        <pc:spChg chg="mod">
          <ac:chgData name="Thomas Thornhill" userId="4b94b3c8d6c07379" providerId="LiveId" clId="{7684B5CC-0EE2-49D7-B172-3005D3BF52BC}" dt="2019-07-14T06:19:29.219" v="1591" actId="27636"/>
          <ac:spMkLst>
            <pc:docMk/>
            <pc:sldMk cId="612837827" sldId="26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06:21:22.408" v="1833" actId="108"/>
        <pc:sldMkLst>
          <pc:docMk/>
          <pc:sldMk cId="2960397405" sldId="270"/>
        </pc:sldMkLst>
        <pc:spChg chg="mod">
          <ac:chgData name="Thomas Thornhill" userId="4b94b3c8d6c07379" providerId="LiveId" clId="{7684B5CC-0EE2-49D7-B172-3005D3BF52BC}" dt="2019-07-14T06:21:22.408" v="1833" actId="108"/>
          <ac:spMkLst>
            <pc:docMk/>
            <pc:sldMk cId="2960397405" sldId="27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13:30:47.019" v="2179" actId="6549"/>
        <pc:sldMkLst>
          <pc:docMk/>
          <pc:sldMk cId="2078377625" sldId="271"/>
        </pc:sldMkLst>
        <pc:spChg chg="mod">
          <ac:chgData name="Thomas Thornhill" userId="4b94b3c8d6c07379" providerId="LiveId" clId="{7684B5CC-0EE2-49D7-B172-3005D3BF52BC}" dt="2019-07-14T13:30:47.019" v="2179" actId="6549"/>
          <ac:spMkLst>
            <pc:docMk/>
            <pc:sldMk cId="2078377625" sldId="27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13:33:03.291" v="2436" actId="20577"/>
        <pc:sldMkLst>
          <pc:docMk/>
          <pc:sldMk cId="793371348" sldId="272"/>
        </pc:sldMkLst>
        <pc:spChg chg="mod">
          <ac:chgData name="Thomas Thornhill" userId="4b94b3c8d6c07379" providerId="LiveId" clId="{7684B5CC-0EE2-49D7-B172-3005D3BF52BC}" dt="2019-07-14T13:33:03.291" v="2436" actId="20577"/>
          <ac:spMkLst>
            <pc:docMk/>
            <pc:sldMk cId="793371348" sldId="27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13:34:37.927" v="2615" actId="20577"/>
        <pc:sldMkLst>
          <pc:docMk/>
          <pc:sldMk cId="3986948119" sldId="273"/>
        </pc:sldMkLst>
        <pc:spChg chg="mod">
          <ac:chgData name="Thomas Thornhill" userId="4b94b3c8d6c07379" providerId="LiveId" clId="{7684B5CC-0EE2-49D7-B172-3005D3BF52BC}" dt="2019-07-14T13:34:37.927" v="2615" actId="20577"/>
          <ac:spMkLst>
            <pc:docMk/>
            <pc:sldMk cId="3986948119" sldId="27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13:35:34.276" v="2685" actId="20577"/>
        <pc:sldMkLst>
          <pc:docMk/>
          <pc:sldMk cId="3237574391" sldId="274"/>
        </pc:sldMkLst>
        <pc:spChg chg="mod">
          <ac:chgData name="Thomas Thornhill" userId="4b94b3c8d6c07379" providerId="LiveId" clId="{7684B5CC-0EE2-49D7-B172-3005D3BF52BC}" dt="2019-07-14T13:35:34.276" v="2685" actId="20577"/>
          <ac:spMkLst>
            <pc:docMk/>
            <pc:sldMk cId="3237574391" sldId="27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13:37:31.149" v="2906" actId="20577"/>
        <pc:sldMkLst>
          <pc:docMk/>
          <pc:sldMk cId="666201817" sldId="275"/>
        </pc:sldMkLst>
        <pc:spChg chg="mod">
          <ac:chgData name="Thomas Thornhill" userId="4b94b3c8d6c07379" providerId="LiveId" clId="{7684B5CC-0EE2-49D7-B172-3005D3BF52BC}" dt="2019-07-14T13:37:31.149" v="2906" actId="20577"/>
          <ac:spMkLst>
            <pc:docMk/>
            <pc:sldMk cId="666201817" sldId="27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7684B5CC-0EE2-49D7-B172-3005D3BF52BC}" dt="2019-07-14T13:45:11.239" v="3092" actId="20577"/>
        <pc:sldMkLst>
          <pc:docMk/>
          <pc:sldMk cId="180662738" sldId="276"/>
        </pc:sldMkLst>
        <pc:spChg chg="mod">
          <ac:chgData name="Thomas Thornhill" userId="4b94b3c8d6c07379" providerId="LiveId" clId="{7684B5CC-0EE2-49D7-B172-3005D3BF52BC}" dt="2019-07-14T13:45:11.239" v="3092" actId="20577"/>
          <ac:spMkLst>
            <pc:docMk/>
            <pc:sldMk cId="180662738" sldId="276"/>
            <ac:spMk id="7" creationId="{00000000-0000-0000-0000-000000000000}"/>
          </ac:spMkLst>
        </pc:spChg>
      </pc:sldChg>
      <pc:sldChg chg="addSp delSp modSp add modAnim">
        <pc:chgData name="Thomas Thornhill" userId="4b94b3c8d6c07379" providerId="LiveId" clId="{7684B5CC-0EE2-49D7-B172-3005D3BF52BC}" dt="2019-07-14T13:47:22.323" v="3129" actId="6549"/>
        <pc:sldMkLst>
          <pc:docMk/>
          <pc:sldMk cId="1249680479" sldId="277"/>
        </pc:sldMkLst>
        <pc:spChg chg="mod">
          <ac:chgData name="Thomas Thornhill" userId="4b94b3c8d6c07379" providerId="LiveId" clId="{7684B5CC-0EE2-49D7-B172-3005D3BF52BC}" dt="2019-07-14T13:47:22.323" v="3129" actId="6549"/>
          <ac:spMkLst>
            <pc:docMk/>
            <pc:sldMk cId="1249680479" sldId="277"/>
            <ac:spMk id="7" creationId="{00000000-0000-0000-0000-000000000000}"/>
          </ac:spMkLst>
        </pc:spChg>
        <pc:graphicFrameChg chg="add del modGraphic">
          <ac:chgData name="Thomas Thornhill" userId="4b94b3c8d6c07379" providerId="LiveId" clId="{7684B5CC-0EE2-49D7-B172-3005D3BF52BC}" dt="2019-07-14T13:45:04.634" v="3089" actId="27309"/>
          <ac:graphicFrameMkLst>
            <pc:docMk/>
            <pc:sldMk cId="1249680479" sldId="277"/>
            <ac:graphicFrameMk id="3" creationId="{05DDA6EB-9F7A-4E6D-B6B6-2E5B96951D76}"/>
          </ac:graphicFrameMkLst>
        </pc:graphicFrameChg>
      </pc:sldChg>
      <pc:sldChg chg="modSp add">
        <pc:chgData name="Thomas Thornhill" userId="4b94b3c8d6c07379" providerId="LiveId" clId="{7684B5CC-0EE2-49D7-B172-3005D3BF52BC}" dt="2019-07-14T13:53:28.398" v="3158" actId="20577"/>
        <pc:sldMkLst>
          <pc:docMk/>
          <pc:sldMk cId="1007369768" sldId="278"/>
        </pc:sldMkLst>
        <pc:spChg chg="mod">
          <ac:chgData name="Thomas Thornhill" userId="4b94b3c8d6c07379" providerId="LiveId" clId="{7684B5CC-0EE2-49D7-B172-3005D3BF52BC}" dt="2019-07-14T13:53:28.398" v="3158" actId="20577"/>
          <ac:spMkLst>
            <pc:docMk/>
            <pc:sldMk cId="1007369768" sldId="278"/>
            <ac:spMk id="6" creationId="{00000000-0000-0000-0000-000000000000}"/>
          </ac:spMkLst>
        </pc:spChg>
      </pc:sldChg>
      <pc:sldChg chg="add">
        <pc:chgData name="Thomas Thornhill" userId="4b94b3c8d6c07379" providerId="LiveId" clId="{7684B5CC-0EE2-49D7-B172-3005D3BF52BC}" dt="2019-07-14T13:48:57.389" v="3134"/>
        <pc:sldMkLst>
          <pc:docMk/>
          <pc:sldMk cId="833411235" sldId="279"/>
        </pc:sldMkLst>
      </pc:sldChg>
      <pc:sldMasterChg chg="modTransition modSldLayout">
        <pc:chgData name="Thomas Thornhill" userId="4b94b3c8d6c07379" providerId="LiveId" clId="{7684B5CC-0EE2-49D7-B172-3005D3BF52BC}" dt="2019-07-14T03:59:32.323" v="148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7684B5CC-0EE2-49D7-B172-3005D3BF52BC}" dt="2019-07-14T03:59:32.323" v="148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7684B5CC-0EE2-49D7-B172-3005D3BF52BC}" dt="2019-07-14T03:59:32.323" v="148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7684B5CC-0EE2-49D7-B172-3005D3BF52BC}" dt="2019-07-14T03:59:32.323" v="148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7684B5CC-0EE2-49D7-B172-3005D3BF52BC}" dt="2019-07-14T03:59:32.323" v="148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7684B5CC-0EE2-49D7-B172-3005D3BF52BC}" dt="2019-07-14T03:59:32.323" v="148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7684B5CC-0EE2-49D7-B172-3005D3BF52BC}" dt="2019-07-14T03:59:32.323" v="148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7684B5CC-0EE2-49D7-B172-3005D3BF52BC}" dt="2019-07-14T03:59:32.323" v="148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7684B5CC-0EE2-49D7-B172-3005D3BF52BC}" dt="2019-07-14T03:59:32.323" v="148"/>
          <pc:sldLayoutMkLst>
            <pc:docMk/>
            <pc:sldMasterMk cId="2557711237" sldId="2147483648"/>
            <pc:sldLayoutMk cId="3822514673" sldId="2147483657"/>
          </pc:sldLayoutMkLst>
        </pc:sldLayoutChg>
      </pc:sldMasterChg>
      <pc:sldMasterChg chg="modTransition modSldLayout">
        <pc:chgData name="Thomas Thornhill" userId="4b94b3c8d6c07379" providerId="LiveId" clId="{7684B5CC-0EE2-49D7-B172-3005D3BF52BC}" dt="2019-07-14T03:59:32.323" v="148"/>
        <pc:sldMasterMkLst>
          <pc:docMk/>
          <pc:sldMasterMk cId="24888716" sldId="2147483658"/>
        </pc:sldMasterMkLst>
        <pc:sldLayoutChg chg="modTransition">
          <pc:chgData name="Thomas Thornhill" userId="4b94b3c8d6c07379" providerId="LiveId" clId="{7684B5CC-0EE2-49D7-B172-3005D3BF52BC}" dt="2019-07-14T03:59:32.323" v="148"/>
          <pc:sldLayoutMkLst>
            <pc:docMk/>
            <pc:sldMasterMk cId="24888716" sldId="2147483658"/>
            <pc:sldLayoutMk cId="32857265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90665" y="5463811"/>
            <a:ext cx="1800192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90665" y="5463811"/>
            <a:ext cx="1800192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33790" y="1201050"/>
            <a:ext cx="3441734" cy="409558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336295"/>
            <a:ext cx="6739439" cy="61854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336295"/>
            <a:ext cx="6739439" cy="61854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336295"/>
            <a:ext cx="6739439" cy="61854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254" y="325746"/>
            <a:ext cx="1653460" cy="19682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28DB9-3B72-463E-85BD-8BB65C705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1B0D48-6445-4757-9AE0-41EB6BC0F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7C7ABC-306E-47FA-8F15-AF096B756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E212-2181-4631-85E5-8A35A22D3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7265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12269-F2B6-484F-987F-EA609E9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A699CE-15A2-414C-B508-663D15B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33FB1F-878D-4271-94B6-2A5D4F63DA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816DB-69CE-4CFA-9D18-FF9AFD362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F23F47-E841-45A0-939A-60677D9D7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36108A-FA7B-4A4A-8596-4277501BC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3" name="Picture 6" descr="Call to Repentance_std_t_nt.jpg">
            <a:extLst>
              <a:ext uri="{FF2B5EF4-FFF2-40B4-BE49-F238E27FC236}">
                <a16:creationId xmlns:a16="http://schemas.microsoft.com/office/drawing/2014/main" id="{09112897-987E-45BE-8EE9-7F035C882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E9E85EFD-AF77-4845-B4C2-26B77E21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0431A8C2-5FE8-4840-881F-4AF0F4CD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746CA-550A-47BE-B707-5762CA56BE06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We don’t have control over everything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Sometimes sickness and diseases comes despite us.  Sometimes, things happen we didn’t cause.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We get older and wear out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90:10-11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Ecclesiastes 12:1-8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BUT are there areas we could better manage?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2078377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fontScale="925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u="sng" dirty="0"/>
              <a:t>HOW can health decisions affect our example to others?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Poor health limits our abilities to do certain things for others and ourselves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Poor health diminishes our energy levels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Can diminish our resources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793371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u="sng" dirty="0"/>
              <a:t>HOW can health decisions affect our example to others?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Physical health can diminish spiritual well-being (we don’t feel like doing some things)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It can affect our disposition with others – poor attitudes, etc.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39869481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u="sng" dirty="0"/>
              <a:t>HOW can health decisions affect our example to others?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Is our poor example a hindrance to others?  They are watching?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3237574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fontScale="925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u="sng" dirty="0"/>
              <a:t>Health and sickness in the Bible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Good health was often associated with faithfulness and God’s blessings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Sickness was often a product of sin and unfaithfulness, or God’s wrath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6662018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u="sng" dirty="0"/>
              <a:t>Health and sickness in the Bible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In the New Testament, consider the word “sound”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Luke 5:31 </a:t>
            </a:r>
            <a:r>
              <a:rPr lang="en-US" sz="4000" dirty="0"/>
              <a:t>– “those who are well” (</a:t>
            </a:r>
            <a:r>
              <a:rPr lang="el-GR" sz="4000" dirty="0"/>
              <a:t>ὑγιαίνω</a:t>
            </a:r>
            <a:r>
              <a:rPr lang="en-US" sz="4000" dirty="0"/>
              <a:t>, </a:t>
            </a:r>
            <a:r>
              <a:rPr lang="en-US" sz="4000" dirty="0" err="1"/>
              <a:t>hygiainō</a:t>
            </a:r>
            <a:r>
              <a:rPr lang="en-US" sz="4000" dirty="0"/>
              <a:t> – our English, hygiene)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180662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lnSpcReduction="1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u="sng" dirty="0"/>
              <a:t>Health and sickness in the Bible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 word “sound”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Timothy 1:13, </a:t>
            </a:r>
            <a:b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Titus 1:9, 2:1</a:t>
            </a:r>
          </a:p>
          <a:p>
            <a:pPr algn="l"/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 John 2,</a:t>
            </a:r>
            <a:r>
              <a:rPr lang="en-US" sz="4000" dirty="0"/>
              <a:t> “Beloved, I pray that you may prosper in all things and be in health, just as your soul prospers.”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1249680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10455" y="5894634"/>
            <a:ext cx="4252964" cy="5207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C000"/>
                </a:solidFill>
              </a:rPr>
              <a:t>Examples in Every Area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400" b="1"/>
              <a:t>How is your health?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007369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E7D620-D562-4029-85D9-062577D695BA}"/>
              </a:ext>
            </a:extLst>
          </p:cNvPr>
          <p:cNvSpPr/>
          <p:nvPr/>
        </p:nvSpPr>
        <p:spPr>
          <a:xfrm>
            <a:off x="-96714" y="0"/>
            <a:ext cx="9328638" cy="7051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AB85C0-ABA6-42AC-8648-9FBCE0435C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123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10455" y="5894634"/>
            <a:ext cx="4252964" cy="5207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C000"/>
                </a:solidFill>
              </a:rPr>
              <a:t>Examples in Every Area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400" b="1" dirty="0"/>
              <a:t>Your Physical Health </a:t>
            </a:r>
            <a:r>
              <a:rPr lang="en-US" sz="4200" b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This is an area I personally struggle with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Most could do a little better taking care of ourselves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Timothy 4:7-8 </a:t>
            </a:r>
            <a:r>
              <a:rPr lang="en-US" sz="4000" dirty="0"/>
              <a:t>– there are matters of greater profit, but there is a place for taking care of ourselves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Can such help us in our service to God?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We are talking about something we all need – food, clothing, shelter, exercise, etc.  </a:t>
            </a:r>
            <a:br>
              <a:rPr lang="en-US" sz="4000" dirty="0"/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6:31-32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God knows you need these things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Many are matters not wrong within themselves – 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Eccl. 2:24, 3:12-13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Acts 14:17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40606011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lnSpcReduction="1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But we are talking about choices we make in these areas.  Are we taking care of ourselves physically and mentally?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Do we realize how truly blessed we are? </a:t>
            </a:r>
            <a:br>
              <a:rPr lang="en-US" sz="4000" dirty="0"/>
            </a:br>
            <a:r>
              <a:rPr lang="en-US" sz="4000" dirty="0"/>
              <a:t>We live in a country with so many privileges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2491991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139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1-6,</a:t>
            </a:r>
            <a:r>
              <a:rPr lang="en-US" sz="4000" dirty="0"/>
              <a:t> You have searched me and know 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7-12,  </a:t>
            </a:r>
            <a:r>
              <a:rPr lang="en-US" sz="4000" dirty="0"/>
              <a:t>I cannot hide form you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13-16, </a:t>
            </a:r>
            <a:r>
              <a:rPr lang="en-US" sz="4000" dirty="0"/>
              <a:t>You formed me, I am fearfully and wonderfully made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1430154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139:14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More than 25,000 miles of blood vessels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Lungs contain more than 300,000 blood vessels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 human bone is 4 times as strong as concrete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3604548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139:14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Our kidneys contain 1 million individual filters, capable of filtering 2.2 pints of blood per minute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A healthy heart will beat about 2 Billion times in an average life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Designed to take abuse and compensate, but at a cost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6128378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5661" y="336295"/>
            <a:ext cx="6814039" cy="618541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Challenges &amp; Considerations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139:14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 Point: God has given us bodies with incredible abilities.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He made each of us – we are special to Him and worth something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Genesis 1:26-27, Psalm 8:4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What are we doing with our bodies for His glory?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54" y="325746"/>
            <a:ext cx="1521716" cy="310325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dirty="0"/>
              <a:t>Examples in every area</a:t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Your Physical Health (1)</a:t>
            </a:r>
          </a:p>
        </p:txBody>
      </p:sp>
    </p:spTree>
    <p:extLst>
      <p:ext uri="{BB962C8B-B14F-4D97-AF65-F5344CB8AC3E}">
        <p14:creationId xmlns:p14="http://schemas.microsoft.com/office/powerpoint/2010/main" val="2960397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694</TotalTime>
  <Words>571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Bookman Old Style</vt:lpstr>
      <vt:lpstr>Calibri</vt:lpstr>
      <vt:lpstr>Trebuchet MS</vt:lpstr>
      <vt:lpstr>Default</vt:lpstr>
      <vt:lpstr>1_Default Design</vt:lpstr>
      <vt:lpstr>PowerPoint Presentation</vt:lpstr>
      <vt:lpstr>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Examples in every area Your Physical Health (1)</vt:lpstr>
      <vt:lpstr>How is your health?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2019-07-14T13:53:31Z</dcterms:modified>
</cp:coreProperties>
</file>