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64" r:id="rId3"/>
    <p:sldId id="258" r:id="rId4"/>
    <p:sldId id="261" r:id="rId5"/>
    <p:sldId id="280" r:id="rId6"/>
    <p:sldId id="281" r:id="rId7"/>
    <p:sldId id="268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4AF56-081A-4F96-A459-B62CB0AB0EB0}" v="3227" dt="2019-07-21T14:28:59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5401" autoAdjust="0"/>
  </p:normalViewPr>
  <p:slideViewPr>
    <p:cSldViewPr snapToGrid="0" snapToObjects="1">
      <p:cViewPr varScale="1">
        <p:scale>
          <a:sx n="109" d="100"/>
          <a:sy n="109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7684B5CC-0EE2-49D7-B172-3005D3BF52BC}"/>
    <pc:docChg chg="custSel addSld delSld modSld">
      <pc:chgData name="Thomas Thornhill" userId="4b94b3c8d6c07379" providerId="LiveId" clId="{7684B5CC-0EE2-49D7-B172-3005D3BF52BC}" dt="2019-07-21T14:29:10.192" v="4436" actId="2696"/>
      <pc:docMkLst>
        <pc:docMk/>
      </pc:docMkLst>
      <pc:sldChg chg="modSp">
        <pc:chgData name="Thomas Thornhill" userId="4b94b3c8d6c07379" providerId="LiveId" clId="{7684B5CC-0EE2-49D7-B172-3005D3BF52BC}" dt="2019-07-21T04:27:06.863" v="1" actId="20577"/>
        <pc:sldMkLst>
          <pc:docMk/>
          <pc:sldMk cId="3893856719" sldId="258"/>
        </pc:sldMkLst>
        <pc:spChg chg="mod">
          <ac:chgData name="Thomas Thornhill" userId="4b94b3c8d6c07379" providerId="LiveId" clId="{7684B5CC-0EE2-49D7-B172-3005D3BF52BC}" dt="2019-07-21T04:27:06.863" v="1" actId="20577"/>
          <ac:spMkLst>
            <pc:docMk/>
            <pc:sldMk cId="3893856719" sldId="258"/>
            <ac:spMk id="6" creationId="{00000000-0000-0000-0000-000000000000}"/>
          </ac:spMkLst>
        </pc:spChg>
      </pc:sldChg>
      <pc:sldChg chg="modSp modAnim">
        <pc:chgData name="Thomas Thornhill" userId="4b94b3c8d6c07379" providerId="LiveId" clId="{7684B5CC-0EE2-49D7-B172-3005D3BF52BC}" dt="2019-07-21T04:28:28.133" v="182" actId="20577"/>
        <pc:sldMkLst>
          <pc:docMk/>
          <pc:sldMk cId="1405483902" sldId="261"/>
        </pc:sldMkLst>
        <pc:spChg chg="mod">
          <ac:chgData name="Thomas Thornhill" userId="4b94b3c8d6c07379" providerId="LiveId" clId="{7684B5CC-0EE2-49D7-B172-3005D3BF52BC}" dt="2019-07-21T04:27:13.142" v="3" actId="20577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7684B5CC-0EE2-49D7-B172-3005D3BF52BC}" dt="2019-07-21T04:28:28.133" v="182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Thomas Thornhill" userId="4b94b3c8d6c07379" providerId="LiveId" clId="{7684B5CC-0EE2-49D7-B172-3005D3BF52BC}" dt="2019-07-21T14:29:10.173" v="4435" actId="2696"/>
        <pc:sldMkLst>
          <pc:docMk/>
          <pc:sldMk cId="544258191" sldId="263"/>
        </pc:sldMkLst>
      </pc:sldChg>
      <pc:sldChg chg="del">
        <pc:chgData name="Thomas Thornhill" userId="4b94b3c8d6c07379" providerId="LiveId" clId="{7684B5CC-0EE2-49D7-B172-3005D3BF52BC}" dt="2019-07-21T04:28:15.912" v="147" actId="2696"/>
        <pc:sldMkLst>
          <pc:docMk/>
          <pc:sldMk cId="4060601179" sldId="265"/>
        </pc:sldMkLst>
      </pc:sldChg>
      <pc:sldChg chg="del">
        <pc:chgData name="Thomas Thornhill" userId="4b94b3c8d6c07379" providerId="LiveId" clId="{7684B5CC-0EE2-49D7-B172-3005D3BF52BC}" dt="2019-07-21T04:29:06.284" v="219" actId="2696"/>
        <pc:sldMkLst>
          <pc:docMk/>
          <pc:sldMk cId="2491991744" sldId="266"/>
        </pc:sldMkLst>
      </pc:sldChg>
      <pc:sldChg chg="del">
        <pc:chgData name="Thomas Thornhill" userId="4b94b3c8d6c07379" providerId="LiveId" clId="{7684B5CC-0EE2-49D7-B172-3005D3BF52BC}" dt="2019-07-21T04:29:50.699" v="295" actId="2696"/>
        <pc:sldMkLst>
          <pc:docMk/>
          <pc:sldMk cId="1430154619" sldId="267"/>
        </pc:sldMkLst>
      </pc:sldChg>
      <pc:sldChg chg="modSp modAnim">
        <pc:chgData name="Thomas Thornhill" userId="4b94b3c8d6c07379" providerId="LiveId" clId="{7684B5CC-0EE2-49D7-B172-3005D3BF52BC}" dt="2019-07-21T04:42:47.812" v="987" actId="20577"/>
        <pc:sldMkLst>
          <pc:docMk/>
          <pc:sldMk cId="3604548114" sldId="268"/>
        </pc:sldMkLst>
        <pc:spChg chg="mod">
          <ac:chgData name="Thomas Thornhill" userId="4b94b3c8d6c07379" providerId="LiveId" clId="{7684B5CC-0EE2-49D7-B172-3005D3BF52BC}" dt="2019-07-21T04:42:15.619" v="981" actId="20577"/>
          <ac:spMkLst>
            <pc:docMk/>
            <pc:sldMk cId="3604548114" sldId="268"/>
            <ac:spMk id="6" creationId="{00000000-0000-0000-0000-000000000000}"/>
          </ac:spMkLst>
        </pc:spChg>
        <pc:spChg chg="mod">
          <ac:chgData name="Thomas Thornhill" userId="4b94b3c8d6c07379" providerId="LiveId" clId="{7684B5CC-0EE2-49D7-B172-3005D3BF52BC}" dt="2019-07-21T04:42:47.812" v="987" actId="20577"/>
          <ac:spMkLst>
            <pc:docMk/>
            <pc:sldMk cId="3604548114" sldId="268"/>
            <ac:spMk id="7" creationId="{00000000-0000-0000-0000-000000000000}"/>
          </ac:spMkLst>
        </pc:spChg>
      </pc:sldChg>
      <pc:sldChg chg="del">
        <pc:chgData name="Thomas Thornhill" userId="4b94b3c8d6c07379" providerId="LiveId" clId="{7684B5CC-0EE2-49D7-B172-3005D3BF52BC}" dt="2019-07-21T04:45:05.130" v="1219" actId="2696"/>
        <pc:sldMkLst>
          <pc:docMk/>
          <pc:sldMk cId="612837827" sldId="269"/>
        </pc:sldMkLst>
      </pc:sldChg>
      <pc:sldChg chg="del">
        <pc:chgData name="Thomas Thornhill" userId="4b94b3c8d6c07379" providerId="LiveId" clId="{7684B5CC-0EE2-49D7-B172-3005D3BF52BC}" dt="2019-07-21T04:45:06.087" v="1220" actId="2696"/>
        <pc:sldMkLst>
          <pc:docMk/>
          <pc:sldMk cId="2960397405" sldId="270"/>
        </pc:sldMkLst>
      </pc:sldChg>
      <pc:sldChg chg="del">
        <pc:chgData name="Thomas Thornhill" userId="4b94b3c8d6c07379" providerId="LiveId" clId="{7684B5CC-0EE2-49D7-B172-3005D3BF52BC}" dt="2019-07-21T04:45:06.905" v="1221" actId="2696"/>
        <pc:sldMkLst>
          <pc:docMk/>
          <pc:sldMk cId="2078377625" sldId="271"/>
        </pc:sldMkLst>
      </pc:sldChg>
      <pc:sldChg chg="del">
        <pc:chgData name="Thomas Thornhill" userId="4b94b3c8d6c07379" providerId="LiveId" clId="{7684B5CC-0EE2-49D7-B172-3005D3BF52BC}" dt="2019-07-21T04:45:07.644" v="1222" actId="2696"/>
        <pc:sldMkLst>
          <pc:docMk/>
          <pc:sldMk cId="793371348" sldId="272"/>
        </pc:sldMkLst>
      </pc:sldChg>
      <pc:sldChg chg="del">
        <pc:chgData name="Thomas Thornhill" userId="4b94b3c8d6c07379" providerId="LiveId" clId="{7684B5CC-0EE2-49D7-B172-3005D3BF52BC}" dt="2019-07-21T04:45:08.254" v="1223" actId="2696"/>
        <pc:sldMkLst>
          <pc:docMk/>
          <pc:sldMk cId="3986948119" sldId="273"/>
        </pc:sldMkLst>
      </pc:sldChg>
      <pc:sldChg chg="del">
        <pc:chgData name="Thomas Thornhill" userId="4b94b3c8d6c07379" providerId="LiveId" clId="{7684B5CC-0EE2-49D7-B172-3005D3BF52BC}" dt="2019-07-21T04:45:08.894" v="1224" actId="2696"/>
        <pc:sldMkLst>
          <pc:docMk/>
          <pc:sldMk cId="3237574391" sldId="274"/>
        </pc:sldMkLst>
      </pc:sldChg>
      <pc:sldChg chg="del">
        <pc:chgData name="Thomas Thornhill" userId="4b94b3c8d6c07379" providerId="LiveId" clId="{7684B5CC-0EE2-49D7-B172-3005D3BF52BC}" dt="2019-07-21T04:45:09.812" v="1225" actId="2696"/>
        <pc:sldMkLst>
          <pc:docMk/>
          <pc:sldMk cId="666201817" sldId="275"/>
        </pc:sldMkLst>
      </pc:sldChg>
      <pc:sldChg chg="del">
        <pc:chgData name="Thomas Thornhill" userId="4b94b3c8d6c07379" providerId="LiveId" clId="{7684B5CC-0EE2-49D7-B172-3005D3BF52BC}" dt="2019-07-21T04:45:10.475" v="1226" actId="2696"/>
        <pc:sldMkLst>
          <pc:docMk/>
          <pc:sldMk cId="180662738" sldId="276"/>
        </pc:sldMkLst>
      </pc:sldChg>
      <pc:sldChg chg="del">
        <pc:chgData name="Thomas Thornhill" userId="4b94b3c8d6c07379" providerId="LiveId" clId="{7684B5CC-0EE2-49D7-B172-3005D3BF52BC}" dt="2019-07-21T04:45:11.800" v="1227" actId="2696"/>
        <pc:sldMkLst>
          <pc:docMk/>
          <pc:sldMk cId="1249680479" sldId="277"/>
        </pc:sldMkLst>
      </pc:sldChg>
      <pc:sldChg chg="del">
        <pc:chgData name="Thomas Thornhill" userId="4b94b3c8d6c07379" providerId="LiveId" clId="{7684B5CC-0EE2-49D7-B172-3005D3BF52BC}" dt="2019-07-21T14:29:10.192" v="4436" actId="2696"/>
        <pc:sldMkLst>
          <pc:docMk/>
          <pc:sldMk cId="833411235" sldId="279"/>
        </pc:sldMkLst>
      </pc:sldChg>
      <pc:sldChg chg="modSp add modAnim">
        <pc:chgData name="Thomas Thornhill" userId="4b94b3c8d6c07379" providerId="LiveId" clId="{7684B5CC-0EE2-49D7-B172-3005D3BF52BC}" dt="2019-07-21T04:30:28.500" v="401" actId="20577"/>
        <pc:sldMkLst>
          <pc:docMk/>
          <pc:sldMk cId="1173239414" sldId="280"/>
        </pc:sldMkLst>
        <pc:spChg chg="mod">
          <ac:chgData name="Thomas Thornhill" userId="4b94b3c8d6c07379" providerId="LiveId" clId="{7684B5CC-0EE2-49D7-B172-3005D3BF52BC}" dt="2019-07-21T04:30:28.500" v="401" actId="20577"/>
          <ac:spMkLst>
            <pc:docMk/>
            <pc:sldMk cId="1173239414" sldId="28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4:33:24.115" v="658" actId="6549"/>
        <pc:sldMkLst>
          <pc:docMk/>
          <pc:sldMk cId="207535569" sldId="281"/>
        </pc:sldMkLst>
        <pc:spChg chg="mod">
          <ac:chgData name="Thomas Thornhill" userId="4b94b3c8d6c07379" providerId="LiveId" clId="{7684B5CC-0EE2-49D7-B172-3005D3BF52BC}" dt="2019-07-21T04:33:24.115" v="658" actId="6549"/>
          <ac:spMkLst>
            <pc:docMk/>
            <pc:sldMk cId="207535569" sldId="28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4:44:59.071" v="1218" actId="5793"/>
        <pc:sldMkLst>
          <pc:docMk/>
          <pc:sldMk cId="2536443238" sldId="282"/>
        </pc:sldMkLst>
        <pc:spChg chg="mod">
          <ac:chgData name="Thomas Thornhill" userId="4b94b3c8d6c07379" providerId="LiveId" clId="{7684B5CC-0EE2-49D7-B172-3005D3BF52BC}" dt="2019-07-21T04:44:59.071" v="1218" actId="5793"/>
          <ac:spMkLst>
            <pc:docMk/>
            <pc:sldMk cId="2536443238" sldId="28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6:02.158" v="4415"/>
        <pc:sldMkLst>
          <pc:docMk/>
          <pc:sldMk cId="1231980459" sldId="283"/>
        </pc:sldMkLst>
        <pc:spChg chg="mod">
          <ac:chgData name="Thomas Thornhill" userId="4b94b3c8d6c07379" providerId="LiveId" clId="{7684B5CC-0EE2-49D7-B172-3005D3BF52BC}" dt="2019-07-21T04:47:01.456" v="1450" actId="27636"/>
          <ac:spMkLst>
            <pc:docMk/>
            <pc:sldMk cId="1231980459" sldId="28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4:49:32.030" v="1701" actId="20577"/>
        <pc:sldMkLst>
          <pc:docMk/>
          <pc:sldMk cId="1651422252" sldId="284"/>
        </pc:sldMkLst>
        <pc:spChg chg="mod">
          <ac:chgData name="Thomas Thornhill" userId="4b94b3c8d6c07379" providerId="LiveId" clId="{7684B5CC-0EE2-49D7-B172-3005D3BF52BC}" dt="2019-07-21T04:49:32.030" v="1701" actId="20577"/>
          <ac:spMkLst>
            <pc:docMk/>
            <pc:sldMk cId="1651422252" sldId="28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4:55:07.084" v="1954" actId="27636"/>
        <pc:sldMkLst>
          <pc:docMk/>
          <pc:sldMk cId="785169361" sldId="285"/>
        </pc:sldMkLst>
        <pc:spChg chg="mod">
          <ac:chgData name="Thomas Thornhill" userId="4b94b3c8d6c07379" providerId="LiveId" clId="{7684B5CC-0EE2-49D7-B172-3005D3BF52BC}" dt="2019-07-21T04:55:07.084" v="1954" actId="27636"/>
          <ac:spMkLst>
            <pc:docMk/>
            <pc:sldMk cId="785169361" sldId="28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4:56:18.040" v="2080" actId="20577"/>
        <pc:sldMkLst>
          <pc:docMk/>
          <pc:sldMk cId="1135596065" sldId="286"/>
        </pc:sldMkLst>
        <pc:spChg chg="mod">
          <ac:chgData name="Thomas Thornhill" userId="4b94b3c8d6c07379" providerId="LiveId" clId="{7684B5CC-0EE2-49D7-B172-3005D3BF52BC}" dt="2019-07-21T04:56:18.040" v="2080" actId="20577"/>
          <ac:spMkLst>
            <pc:docMk/>
            <pc:sldMk cId="1135596065" sldId="28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4:58:10.302" v="2265" actId="313"/>
        <pc:sldMkLst>
          <pc:docMk/>
          <pc:sldMk cId="3092089423" sldId="287"/>
        </pc:sldMkLst>
        <pc:spChg chg="mod">
          <ac:chgData name="Thomas Thornhill" userId="4b94b3c8d6c07379" providerId="LiveId" clId="{7684B5CC-0EE2-49D7-B172-3005D3BF52BC}" dt="2019-07-21T04:58:10.302" v="2265" actId="313"/>
          <ac:spMkLst>
            <pc:docMk/>
            <pc:sldMk cId="3092089423" sldId="28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7:28.869" v="4418"/>
        <pc:sldMkLst>
          <pc:docMk/>
          <pc:sldMk cId="1935565164" sldId="288"/>
        </pc:sldMkLst>
        <pc:spChg chg="mod">
          <ac:chgData name="Thomas Thornhill" userId="4b94b3c8d6c07379" providerId="LiveId" clId="{7684B5CC-0EE2-49D7-B172-3005D3BF52BC}" dt="2019-07-21T04:59:16.257" v="2383" actId="20577"/>
          <ac:spMkLst>
            <pc:docMk/>
            <pc:sldMk cId="1935565164" sldId="28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5:03:34.437" v="2533" actId="6549"/>
        <pc:sldMkLst>
          <pc:docMk/>
          <pc:sldMk cId="2705312092" sldId="289"/>
        </pc:sldMkLst>
        <pc:spChg chg="mod">
          <ac:chgData name="Thomas Thornhill" userId="4b94b3c8d6c07379" providerId="LiveId" clId="{7684B5CC-0EE2-49D7-B172-3005D3BF52BC}" dt="2019-07-21T05:03:34.437" v="2533" actId="6549"/>
          <ac:spMkLst>
            <pc:docMk/>
            <pc:sldMk cId="2705312092" sldId="28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5:06:14.250" v="2799" actId="20577"/>
        <pc:sldMkLst>
          <pc:docMk/>
          <pc:sldMk cId="2436512913" sldId="290"/>
        </pc:sldMkLst>
        <pc:spChg chg="mod">
          <ac:chgData name="Thomas Thornhill" userId="4b94b3c8d6c07379" providerId="LiveId" clId="{7684B5CC-0EE2-49D7-B172-3005D3BF52BC}" dt="2019-07-21T05:06:14.250" v="2799" actId="20577"/>
          <ac:spMkLst>
            <pc:docMk/>
            <pc:sldMk cId="2436512913" sldId="29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05:08:10.081" v="3068" actId="20577"/>
        <pc:sldMkLst>
          <pc:docMk/>
          <pc:sldMk cId="4159639905" sldId="291"/>
        </pc:sldMkLst>
        <pc:spChg chg="mod">
          <ac:chgData name="Thomas Thornhill" userId="4b94b3c8d6c07379" providerId="LiveId" clId="{7684B5CC-0EE2-49D7-B172-3005D3BF52BC}" dt="2019-07-21T05:08:10.081" v="3068" actId="20577"/>
          <ac:spMkLst>
            <pc:docMk/>
            <pc:sldMk cId="4159639905" sldId="29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8:04.447" v="4420"/>
        <pc:sldMkLst>
          <pc:docMk/>
          <pc:sldMk cId="13380117" sldId="292"/>
        </pc:sldMkLst>
        <pc:spChg chg="mod">
          <ac:chgData name="Thomas Thornhill" userId="4b94b3c8d6c07379" providerId="LiveId" clId="{7684B5CC-0EE2-49D7-B172-3005D3BF52BC}" dt="2019-07-21T05:10:16.205" v="3283" actId="108"/>
          <ac:spMkLst>
            <pc:docMk/>
            <pc:sldMk cId="13380117" sldId="29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8:11.649" v="4422"/>
        <pc:sldMkLst>
          <pc:docMk/>
          <pc:sldMk cId="1368957742" sldId="293"/>
        </pc:sldMkLst>
        <pc:spChg chg="mod">
          <ac:chgData name="Thomas Thornhill" userId="4b94b3c8d6c07379" providerId="LiveId" clId="{7684B5CC-0EE2-49D7-B172-3005D3BF52BC}" dt="2019-07-21T05:13:05.568" v="3550" actId="108"/>
          <ac:spMkLst>
            <pc:docMk/>
            <pc:sldMk cId="1368957742" sldId="29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8:21.363" v="4424"/>
        <pc:sldMkLst>
          <pc:docMk/>
          <pc:sldMk cId="1390500202" sldId="294"/>
        </pc:sldMkLst>
        <pc:spChg chg="mod">
          <ac:chgData name="Thomas Thornhill" userId="4b94b3c8d6c07379" providerId="LiveId" clId="{7684B5CC-0EE2-49D7-B172-3005D3BF52BC}" dt="2019-07-21T05:16:00.774" v="3782" actId="108"/>
          <ac:spMkLst>
            <pc:docMk/>
            <pc:sldMk cId="1390500202" sldId="29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8:30.470" v="4426"/>
        <pc:sldMkLst>
          <pc:docMk/>
          <pc:sldMk cId="782561933" sldId="295"/>
        </pc:sldMkLst>
        <pc:spChg chg="mod">
          <ac:chgData name="Thomas Thornhill" userId="4b94b3c8d6c07379" providerId="LiveId" clId="{7684B5CC-0EE2-49D7-B172-3005D3BF52BC}" dt="2019-07-21T05:16:42.160" v="3881" actId="20577"/>
          <ac:spMkLst>
            <pc:docMk/>
            <pc:sldMk cId="782561933" sldId="29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8:37.242" v="4428"/>
        <pc:sldMkLst>
          <pc:docMk/>
          <pc:sldMk cId="839743785" sldId="296"/>
        </pc:sldMkLst>
        <pc:spChg chg="mod">
          <ac:chgData name="Thomas Thornhill" userId="4b94b3c8d6c07379" providerId="LiveId" clId="{7684B5CC-0EE2-49D7-B172-3005D3BF52BC}" dt="2019-07-21T05:17:26.487" v="3950" actId="20577"/>
          <ac:spMkLst>
            <pc:docMk/>
            <pc:sldMk cId="839743785" sldId="29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8:45.405" v="4430"/>
        <pc:sldMkLst>
          <pc:docMk/>
          <pc:sldMk cId="1269019958" sldId="297"/>
        </pc:sldMkLst>
        <pc:spChg chg="mod">
          <ac:chgData name="Thomas Thornhill" userId="4b94b3c8d6c07379" providerId="LiveId" clId="{7684B5CC-0EE2-49D7-B172-3005D3BF52BC}" dt="2019-07-21T05:18:53.500" v="4080" actId="108"/>
          <ac:spMkLst>
            <pc:docMk/>
            <pc:sldMk cId="1269019958" sldId="29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8:51.473" v="4432"/>
        <pc:sldMkLst>
          <pc:docMk/>
          <pc:sldMk cId="3928871164" sldId="298"/>
        </pc:sldMkLst>
        <pc:spChg chg="mod">
          <ac:chgData name="Thomas Thornhill" userId="4b94b3c8d6c07379" providerId="LiveId" clId="{7684B5CC-0EE2-49D7-B172-3005D3BF52BC}" dt="2019-07-21T05:22:16.339" v="4278" actId="108"/>
          <ac:spMkLst>
            <pc:docMk/>
            <pc:sldMk cId="3928871164" sldId="29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21T14:28:59.241" v="4434"/>
        <pc:sldMkLst>
          <pc:docMk/>
          <pc:sldMk cId="1865999619" sldId="299"/>
        </pc:sldMkLst>
        <pc:spChg chg="mod">
          <ac:chgData name="Thomas Thornhill" userId="4b94b3c8d6c07379" providerId="LiveId" clId="{7684B5CC-0EE2-49D7-B172-3005D3BF52BC}" dt="2019-07-21T05:23:31.428" v="4413" actId="108"/>
          <ac:spMkLst>
            <pc:docMk/>
            <pc:sldMk cId="1865999619" sldId="299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90665" y="5463811"/>
            <a:ext cx="1800192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90665" y="5463811"/>
            <a:ext cx="1800192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33790" y="1201050"/>
            <a:ext cx="3441734" cy="409558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336295"/>
            <a:ext cx="6739439" cy="61854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336295"/>
            <a:ext cx="6739439" cy="61854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336295"/>
            <a:ext cx="6739439" cy="61854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254" y="325746"/>
            <a:ext cx="1653460" cy="19682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28DB9-3B72-463E-85BD-8BB65C705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1B0D48-6445-4757-9AE0-41EB6BC0F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7C7ABC-306E-47FA-8F15-AF096B756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E212-2181-4631-85E5-8A35A22D3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265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36108A-FA7B-4A4A-8596-4277501BC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3" name="Picture 6" descr="Call to Repentance_std_t_nt.jpg">
            <a:extLst>
              <a:ext uri="{FF2B5EF4-FFF2-40B4-BE49-F238E27FC236}">
                <a16:creationId xmlns:a16="http://schemas.microsoft.com/office/drawing/2014/main" id="{09112897-987E-45BE-8EE9-7F035C882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E9E85EFD-AF77-4845-B4C2-26B77E21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0431A8C2-5FE8-4840-881F-4AF0F4CD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Learn Moderation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Avoiding extremes.  Just enough.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When we have self-control, much of what we do is in moderation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785169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fontScale="925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Learn Moderation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Consider modesty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Timothy 2:9 – </a:t>
            </a:r>
            <a:r>
              <a:rPr lang="en-US" sz="4000" dirty="0"/>
              <a:t>moderation here means sensible or thoughtful, what is best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 text actually addresses </a:t>
            </a:r>
            <a:r>
              <a:rPr lang="en-US" sz="4000" dirty="0" err="1"/>
              <a:t>OVERdressing</a:t>
            </a:r>
            <a:r>
              <a:rPr lang="en-US" sz="4000" dirty="0"/>
              <a:t>.  We know about </a:t>
            </a:r>
            <a:r>
              <a:rPr lang="en-US" sz="4000" dirty="0" err="1"/>
              <a:t>UNDERdressing</a:t>
            </a:r>
            <a:r>
              <a:rPr lang="en-US" sz="4000" dirty="0"/>
              <a:t>.  Moderation is how to apply this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135596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lnSpcReduction="1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Learn Moderation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Moderation is key to taking care of ourselves – physically, and even spiritually.  We need balance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Typically, a little bit of good things is fine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Proverbs 25:16, 27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30920894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Learn Contentment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Many problems caused by a lack of contentment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Just enough -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Proverbs 30:8-9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Philippians 4:11-12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935565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10:31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Do all to the glory of God.  While dealing with liberties, the point is, whatever we do, it should be to the glory of God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2705312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Galatians 6:7-8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Whatever a man sows, that he will also reap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Many of our problems as a nation are consequences of what we have sown – spiritually and physically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When we don’t take care of ourselves, there are consequences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24365129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fontScale="925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Galatians 6:7-8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will not receive miracles today.  We cannot mess up our lives and expect God to supernaturally clean it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However, because of how we are made, many things can be repaired or improved.  </a:t>
            </a:r>
            <a:br>
              <a:rPr lang="en-US" sz="4000" dirty="0"/>
            </a:br>
            <a:r>
              <a:rPr lang="en-US" sz="4000" dirty="0"/>
              <a:t>BUT it might be costly!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4159639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Sinful behaviors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Sloth and laziness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An unwillingness to work at something.  Unproductive.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Proverbs 6:6-11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Thessalonians 3:10-11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Hebrews 6:11-12 </a:t>
            </a:r>
            <a:r>
              <a:rPr lang="en-US" sz="4000" dirty="0"/>
              <a:t>– show the same diligence and do not become sluggish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33801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Sinful behaviors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Addiction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Something that controls and consumes you.  </a:t>
            </a:r>
            <a:br>
              <a:rPr lang="en-US" sz="4000" dirty="0"/>
            </a:br>
            <a:r>
              <a:rPr lang="en-US" sz="4000" dirty="0"/>
              <a:t>Almost always used negatively and does damage.  </a:t>
            </a:r>
            <a:br>
              <a:rPr lang="en-US" sz="4000" dirty="0"/>
            </a:br>
            <a:r>
              <a:rPr lang="en-US" sz="4000" dirty="0"/>
              <a:t>Sometimes, CLOSE TO  impossible to overcome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Peter 2:19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Philippians 3:18-19 – </a:t>
            </a:r>
            <a:r>
              <a:rPr lang="en-US" sz="4000" dirty="0"/>
              <a:t>whose god is their belly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6:12</a:t>
            </a:r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368957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Sinful behaviors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Gluttony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 excess consumption of foods.  Associated with drunkenness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Deuteronomy 21:20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Proverbs 23:20-21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Matthew 11:19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Proverbs 25:16, 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This not just about enjoying a hearty meal.  It is excess, overindulgence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39050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10455" y="5894634"/>
            <a:ext cx="4252964" cy="5207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C000"/>
                </a:solidFill>
              </a:rPr>
              <a:t>Examples in Every Area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400" b="1" dirty="0"/>
              <a:t>Your Physical Health </a:t>
            </a:r>
            <a:r>
              <a:rPr lang="en-US" sz="4200" b="1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Dealing with our health concerns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Examination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Always begins with examination.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Corinthians 13:5</a:t>
            </a:r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782561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Dealing with our health concerns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Examination must lead to action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Knowledge is meaningless, if we do not apply it.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8397437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Dealing with our health concerns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Don’t give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Overcoming unhealthy lifestyles is NOT easy.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you CAN do it!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Galatians 6:9,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Hebrews 10:36-39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269019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lnSpcReduction="1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Dealing with our health concerns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Make up your mind!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Until we DECIDE to change things, we will do nothing,  OR not diligently work at it.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Decide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Luke 15:17-19, 1 Kings 18:21, Joshua 24:15, Deuteronomy 30:19 – </a:t>
            </a:r>
            <a:r>
              <a:rPr lang="en-US" sz="4000" dirty="0"/>
              <a:t>choose life!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3928871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Dealing with our health concerns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How is your mind?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Mental health is another concern!  Often related to our physical decisions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Philippians 4:8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865999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10455" y="5894634"/>
            <a:ext cx="4252964" cy="5207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C000"/>
                </a:solidFill>
              </a:rPr>
              <a:t>Examples in Every Area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400" b="1" dirty="0"/>
              <a:t>How is your health?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007369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sz="4000" dirty="0"/>
              <a:t>Previously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Most could do a little better taking care of ourselves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Dealing with something we need – food, rest, etc.  And things not necessarily wrong within themselves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there are choices to consider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fontScale="92500" lnSpcReduction="10000"/>
          </a:bodyPr>
          <a:lstStyle/>
          <a:p>
            <a:pPr algn="l"/>
            <a:r>
              <a:rPr lang="en-US" sz="4000" dirty="0"/>
              <a:t>Previously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also noted how blessed we 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are fearfully and wonderfully made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139</a:t>
            </a:r>
            <a:r>
              <a:rPr lang="en-US" sz="400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also noted there are areas we have no control (such as age)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are there areas we CAN control?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173239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sz="4000" dirty="0"/>
              <a:t>Previously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noted how our health can affect our influence</a:t>
            </a:r>
            <a:br>
              <a:rPr lang="en-US" sz="4000" dirty="0"/>
            </a:br>
            <a:r>
              <a:rPr lang="en-US" sz="4000" dirty="0"/>
              <a:t>- Limited abilities</a:t>
            </a:r>
            <a:br>
              <a:rPr lang="en-US" sz="4000" dirty="0"/>
            </a:br>
            <a:r>
              <a:rPr lang="en-US" sz="4000" dirty="0"/>
              <a:t>- Diminished energy</a:t>
            </a:r>
            <a:br>
              <a:rPr lang="en-US" sz="4000" dirty="0"/>
            </a:br>
            <a:r>
              <a:rPr lang="en-US" sz="4000" dirty="0"/>
              <a:t>- Redirected resources</a:t>
            </a:r>
            <a:br>
              <a:rPr lang="en-US" sz="4000" dirty="0"/>
            </a:br>
            <a:r>
              <a:rPr lang="en-US" sz="4000" dirty="0"/>
              <a:t>- Our disposition toward others</a:t>
            </a:r>
            <a:br>
              <a:rPr lang="en-US" sz="4000" dirty="0"/>
            </a:br>
            <a:r>
              <a:rPr lang="en-US" sz="4000" dirty="0"/>
              <a:t>- Possibly hinder others as they make bad decisions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207535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Timothy 4:7-8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Exercise yourself toward godliness – work out (cf. a gymnasium) to be reverent before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Bodily exercise profits little.  It DOES profit!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139:14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 This is a contrast.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3604548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lnSpcReduction="1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Timothy 4:7-8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1 Timothy 5:23 </a:t>
            </a:r>
            <a:r>
              <a:rPr lang="en-US" sz="4000" dirty="0"/>
              <a:t>Timothy told to take care of himself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Thessalonians 4:4, </a:t>
            </a:r>
            <a:r>
              <a:rPr lang="en-US" sz="4000" dirty="0"/>
              <a:t>each one possess his vessel in sanctification and honor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 John 2, </a:t>
            </a:r>
            <a:r>
              <a:rPr lang="en-US" sz="4000" dirty="0"/>
              <a:t>prosper in all things and be in health…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25364432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lnSpcReduction="1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6:19-20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Your body is a temple of the Holy Spirit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Warning against fornication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“You are not your own” – we belong to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Paul’s point – keep your body pure.  Does this apply?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231980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3971" y="336295"/>
            <a:ext cx="7165730" cy="618541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Passages and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9:24-27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An analogy to athletes preparing for competition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discipline our bodies, temperate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Self-control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Peter 1:6, Galatians 5:23, Acts 24:25, </a:t>
            </a:r>
            <a:r>
              <a:rPr lang="en-US" sz="4000" dirty="0"/>
              <a:t>etc.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How much poor health around us is a matter of a lack of self-control?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(2)</a:t>
            </a:r>
          </a:p>
        </p:txBody>
      </p:sp>
    </p:spTree>
    <p:extLst>
      <p:ext uri="{BB962C8B-B14F-4D97-AF65-F5344CB8AC3E}">
        <p14:creationId xmlns:p14="http://schemas.microsoft.com/office/powerpoint/2010/main" val="1651422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1297</TotalTime>
  <Words>790</Words>
  <Application>Microsoft Office PowerPoint</Application>
  <PresentationFormat>On-screen Show (4:3)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Bookman Old Style</vt:lpstr>
      <vt:lpstr>Trebuchet MS</vt:lpstr>
      <vt:lpstr>Default</vt:lpstr>
      <vt:lpstr>1_Default Design</vt:lpstr>
      <vt:lpstr>PowerPoint Presentation</vt:lpstr>
      <vt:lpstr>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Examples in every area Your Physical Health (2)</vt:lpstr>
      <vt:lpstr>How is your health?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2019-07-21T14:29:15Z</dcterms:modified>
</cp:coreProperties>
</file>