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8" r:id="rId2"/>
  </p:sldMasterIdLst>
  <p:sldIdLst>
    <p:sldId id="264" r:id="rId3"/>
    <p:sldId id="258" r:id="rId4"/>
    <p:sldId id="261" r:id="rId5"/>
    <p:sldId id="265" r:id="rId6"/>
    <p:sldId id="267" r:id="rId7"/>
    <p:sldId id="266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76" r:id="rId17"/>
    <p:sldId id="277" r:id="rId18"/>
    <p:sldId id="278" r:id="rId19"/>
    <p:sldId id="279" r:id="rId20"/>
    <p:sldId id="280" r:id="rId21"/>
    <p:sldId id="281" r:id="rId22"/>
    <p:sldId id="282" r:id="rId23"/>
    <p:sldId id="283" r:id="rId24"/>
    <p:sldId id="284" r:id="rId25"/>
    <p:sldId id="285" r:id="rId26"/>
    <p:sldId id="286" r:id="rId27"/>
    <p:sldId id="287" r:id="rId28"/>
    <p:sldId id="288" r:id="rId29"/>
    <p:sldId id="289" r:id="rId30"/>
    <p:sldId id="262" r:id="rId31"/>
    <p:sldId id="257" r:id="rId32"/>
    <p:sldId id="263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94C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A68CEBA-E03F-4D68-931A-B3DDD5D07348}" v="4879" dt="2019-08-11T05:24:59.38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87" autoAdjust="0"/>
    <p:restoredTop sz="94660"/>
  </p:normalViewPr>
  <p:slideViewPr>
    <p:cSldViewPr snapToGrid="0" snapToObjects="1">
      <p:cViewPr varScale="1">
        <p:scale>
          <a:sx n="108" d="100"/>
          <a:sy n="108" d="100"/>
        </p:scale>
        <p:origin x="189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microsoft.com/office/2015/10/relationships/revisionInfo" Target="revisionInfo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microsoft.com/office/2016/11/relationships/changesInfo" Target="changesInfos/changesInfo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omas Thornhill" userId="4b94b3c8d6c07379" providerId="LiveId" clId="{9A68CEBA-E03F-4D68-931A-B3DDD5D07348}"/>
    <pc:docChg chg="undo custSel addSld delSld modSld sldOrd modMainMaster">
      <pc:chgData name="Thomas Thornhill" userId="4b94b3c8d6c07379" providerId="LiveId" clId="{9A68CEBA-E03F-4D68-931A-B3DDD5D07348}" dt="2019-08-11T05:25:15.053" v="5926" actId="20577"/>
      <pc:docMkLst>
        <pc:docMk/>
      </pc:docMkLst>
      <pc:sldChg chg="modTransition">
        <pc:chgData name="Thomas Thornhill" userId="4b94b3c8d6c07379" providerId="LiveId" clId="{9A68CEBA-E03F-4D68-931A-B3DDD5D07348}" dt="2019-08-11T04:06:07.815" v="298"/>
        <pc:sldMkLst>
          <pc:docMk/>
          <pc:sldMk cId="3877253977" sldId="257"/>
        </pc:sldMkLst>
      </pc:sldChg>
      <pc:sldChg chg="modSp modTransition">
        <pc:chgData name="Thomas Thornhill" userId="4b94b3c8d6c07379" providerId="LiveId" clId="{9A68CEBA-E03F-4D68-931A-B3DDD5D07348}" dt="2019-08-11T05:25:15.053" v="5926" actId="20577"/>
        <pc:sldMkLst>
          <pc:docMk/>
          <pc:sldMk cId="3893856719" sldId="258"/>
        </pc:sldMkLst>
        <pc:spChg chg="mod">
          <ac:chgData name="Thomas Thornhill" userId="4b94b3c8d6c07379" providerId="LiveId" clId="{9A68CEBA-E03F-4D68-931A-B3DDD5D07348}" dt="2019-08-11T05:25:15.053" v="5926" actId="20577"/>
          <ac:spMkLst>
            <pc:docMk/>
            <pc:sldMk cId="3893856719" sldId="258"/>
            <ac:spMk id="6" creationId="{00000000-0000-0000-0000-000000000000}"/>
          </ac:spMkLst>
        </pc:spChg>
        <pc:spChg chg="mod">
          <ac:chgData name="Thomas Thornhill" userId="4b94b3c8d6c07379" providerId="LiveId" clId="{9A68CEBA-E03F-4D68-931A-B3DDD5D07348}" dt="2019-08-11T03:55:41.914" v="69" actId="20577"/>
          <ac:spMkLst>
            <pc:docMk/>
            <pc:sldMk cId="3893856719" sldId="258"/>
            <ac:spMk id="7" creationId="{00000000-0000-0000-0000-000000000000}"/>
          </ac:spMkLst>
        </pc:spChg>
      </pc:sldChg>
      <pc:sldChg chg="del">
        <pc:chgData name="Thomas Thornhill" userId="4b94b3c8d6c07379" providerId="LiveId" clId="{9A68CEBA-E03F-4D68-931A-B3DDD5D07348}" dt="2019-08-11T03:54:48.818" v="0" actId="2696"/>
        <pc:sldMkLst>
          <pc:docMk/>
          <pc:sldMk cId="3284045179" sldId="259"/>
        </pc:sldMkLst>
      </pc:sldChg>
      <pc:sldChg chg="modSp ord modTransition modAnim">
        <pc:chgData name="Thomas Thornhill" userId="4b94b3c8d6c07379" providerId="LiveId" clId="{9A68CEBA-E03F-4D68-931A-B3DDD5D07348}" dt="2019-08-11T04:06:07.815" v="298"/>
        <pc:sldMkLst>
          <pc:docMk/>
          <pc:sldMk cId="1405483902" sldId="261"/>
        </pc:sldMkLst>
        <pc:spChg chg="mod">
          <ac:chgData name="Thomas Thornhill" userId="4b94b3c8d6c07379" providerId="LiveId" clId="{9A68CEBA-E03F-4D68-931A-B3DDD5D07348}" dt="2019-08-11T03:56:05.392" v="85" actId="255"/>
          <ac:spMkLst>
            <pc:docMk/>
            <pc:sldMk cId="1405483902" sldId="261"/>
            <ac:spMk id="6" creationId="{00000000-0000-0000-0000-000000000000}"/>
          </ac:spMkLst>
        </pc:spChg>
        <pc:spChg chg="mod">
          <ac:chgData name="Thomas Thornhill" userId="4b94b3c8d6c07379" providerId="LiveId" clId="{9A68CEBA-E03F-4D68-931A-B3DDD5D07348}" dt="2019-08-11T04:05:43.247" v="295" actId="20577"/>
          <ac:spMkLst>
            <pc:docMk/>
            <pc:sldMk cId="1405483902" sldId="261"/>
            <ac:spMk id="7" creationId="{00000000-0000-0000-0000-000000000000}"/>
          </ac:spMkLst>
        </pc:spChg>
      </pc:sldChg>
      <pc:sldChg chg="modSp modTransition modAnim">
        <pc:chgData name="Thomas Thornhill" userId="4b94b3c8d6c07379" providerId="LiveId" clId="{9A68CEBA-E03F-4D68-931A-B3DDD5D07348}" dt="2019-08-11T05:25:02.596" v="5922" actId="1076"/>
        <pc:sldMkLst>
          <pc:docMk/>
          <pc:sldMk cId="920465377" sldId="262"/>
        </pc:sldMkLst>
        <pc:spChg chg="mod">
          <ac:chgData name="Thomas Thornhill" userId="4b94b3c8d6c07379" providerId="LiveId" clId="{9A68CEBA-E03F-4D68-931A-B3DDD5D07348}" dt="2019-08-11T05:25:02.596" v="5922" actId="1076"/>
          <ac:spMkLst>
            <pc:docMk/>
            <pc:sldMk cId="920465377" sldId="262"/>
            <ac:spMk id="4" creationId="{00000000-0000-0000-0000-000000000000}"/>
          </ac:spMkLst>
        </pc:spChg>
      </pc:sldChg>
      <pc:sldChg chg="modTransition">
        <pc:chgData name="Thomas Thornhill" userId="4b94b3c8d6c07379" providerId="LiveId" clId="{9A68CEBA-E03F-4D68-931A-B3DDD5D07348}" dt="2019-08-11T04:06:07.815" v="298"/>
        <pc:sldMkLst>
          <pc:docMk/>
          <pc:sldMk cId="544258191" sldId="263"/>
        </pc:sldMkLst>
      </pc:sldChg>
      <pc:sldChg chg="modTransition">
        <pc:chgData name="Thomas Thornhill" userId="4b94b3c8d6c07379" providerId="LiveId" clId="{9A68CEBA-E03F-4D68-931A-B3DDD5D07348}" dt="2019-08-11T04:06:07.815" v="298"/>
        <pc:sldMkLst>
          <pc:docMk/>
          <pc:sldMk cId="0" sldId="264"/>
        </pc:sldMkLst>
      </pc:sldChg>
      <pc:sldChg chg="modSp add modAnim">
        <pc:chgData name="Thomas Thornhill" userId="4b94b3c8d6c07379" providerId="LiveId" clId="{9A68CEBA-E03F-4D68-931A-B3DDD5D07348}" dt="2019-08-11T04:08:22.921" v="528" actId="14100"/>
        <pc:sldMkLst>
          <pc:docMk/>
          <pc:sldMk cId="2557059041" sldId="265"/>
        </pc:sldMkLst>
        <pc:spChg chg="mod">
          <ac:chgData name="Thomas Thornhill" userId="4b94b3c8d6c07379" providerId="LiveId" clId="{9A68CEBA-E03F-4D68-931A-B3DDD5D07348}" dt="2019-08-11T04:08:22.921" v="528" actId="14100"/>
          <ac:spMkLst>
            <pc:docMk/>
            <pc:sldMk cId="2557059041" sldId="265"/>
            <ac:spMk id="7" creationId="{00000000-0000-0000-0000-000000000000}"/>
          </ac:spMkLst>
        </pc:spChg>
      </pc:sldChg>
      <pc:sldChg chg="modSp add modAnim">
        <pc:chgData name="Thomas Thornhill" userId="4b94b3c8d6c07379" providerId="LiveId" clId="{9A68CEBA-E03F-4D68-931A-B3DDD5D07348}" dt="2019-08-11T04:12:36.986" v="910" actId="27636"/>
        <pc:sldMkLst>
          <pc:docMk/>
          <pc:sldMk cId="1120981612" sldId="266"/>
        </pc:sldMkLst>
        <pc:spChg chg="mod">
          <ac:chgData name="Thomas Thornhill" userId="4b94b3c8d6c07379" providerId="LiveId" clId="{9A68CEBA-E03F-4D68-931A-B3DDD5D07348}" dt="2019-08-11T04:12:36.986" v="910" actId="27636"/>
          <ac:spMkLst>
            <pc:docMk/>
            <pc:sldMk cId="1120981612" sldId="266"/>
            <ac:spMk id="7" creationId="{00000000-0000-0000-0000-000000000000}"/>
          </ac:spMkLst>
        </pc:spChg>
      </pc:sldChg>
      <pc:sldChg chg="add ord">
        <pc:chgData name="Thomas Thornhill" userId="4b94b3c8d6c07379" providerId="LiveId" clId="{9A68CEBA-E03F-4D68-931A-B3DDD5D07348}" dt="2019-08-11T04:12:57.747" v="911"/>
        <pc:sldMkLst>
          <pc:docMk/>
          <pc:sldMk cId="4234973343" sldId="267"/>
        </pc:sldMkLst>
      </pc:sldChg>
      <pc:sldChg chg="modSp add modAnim">
        <pc:chgData name="Thomas Thornhill" userId="4b94b3c8d6c07379" providerId="LiveId" clId="{9A68CEBA-E03F-4D68-931A-B3DDD5D07348}" dt="2019-08-11T04:36:15.197" v="1084" actId="20577"/>
        <pc:sldMkLst>
          <pc:docMk/>
          <pc:sldMk cId="199275985" sldId="268"/>
        </pc:sldMkLst>
        <pc:spChg chg="mod">
          <ac:chgData name="Thomas Thornhill" userId="4b94b3c8d6c07379" providerId="LiveId" clId="{9A68CEBA-E03F-4D68-931A-B3DDD5D07348}" dt="2019-08-11T04:36:15.197" v="1084" actId="20577"/>
          <ac:spMkLst>
            <pc:docMk/>
            <pc:sldMk cId="199275985" sldId="268"/>
            <ac:spMk id="7" creationId="{00000000-0000-0000-0000-000000000000}"/>
          </ac:spMkLst>
        </pc:spChg>
      </pc:sldChg>
      <pc:sldChg chg="modSp add modAnim">
        <pc:chgData name="Thomas Thornhill" userId="4b94b3c8d6c07379" providerId="LiveId" clId="{9A68CEBA-E03F-4D68-931A-B3DDD5D07348}" dt="2019-08-11T04:38:59.036" v="1351" actId="20577"/>
        <pc:sldMkLst>
          <pc:docMk/>
          <pc:sldMk cId="1976724022" sldId="269"/>
        </pc:sldMkLst>
        <pc:spChg chg="mod">
          <ac:chgData name="Thomas Thornhill" userId="4b94b3c8d6c07379" providerId="LiveId" clId="{9A68CEBA-E03F-4D68-931A-B3DDD5D07348}" dt="2019-08-11T04:38:59.036" v="1351" actId="20577"/>
          <ac:spMkLst>
            <pc:docMk/>
            <pc:sldMk cId="1976724022" sldId="269"/>
            <ac:spMk id="7" creationId="{00000000-0000-0000-0000-000000000000}"/>
          </ac:spMkLst>
        </pc:spChg>
      </pc:sldChg>
      <pc:sldChg chg="modSp add modAnim">
        <pc:chgData name="Thomas Thornhill" userId="4b94b3c8d6c07379" providerId="LiveId" clId="{9A68CEBA-E03F-4D68-931A-B3DDD5D07348}" dt="2019-08-11T04:40:51.617" v="1578" actId="20577"/>
        <pc:sldMkLst>
          <pc:docMk/>
          <pc:sldMk cId="3833717327" sldId="270"/>
        </pc:sldMkLst>
        <pc:spChg chg="mod">
          <ac:chgData name="Thomas Thornhill" userId="4b94b3c8d6c07379" providerId="LiveId" clId="{9A68CEBA-E03F-4D68-931A-B3DDD5D07348}" dt="2019-08-11T04:40:51.617" v="1578" actId="20577"/>
          <ac:spMkLst>
            <pc:docMk/>
            <pc:sldMk cId="3833717327" sldId="270"/>
            <ac:spMk id="7" creationId="{00000000-0000-0000-0000-000000000000}"/>
          </ac:spMkLst>
        </pc:spChg>
      </pc:sldChg>
      <pc:sldChg chg="modSp add modAnim">
        <pc:chgData name="Thomas Thornhill" userId="4b94b3c8d6c07379" providerId="LiveId" clId="{9A68CEBA-E03F-4D68-931A-B3DDD5D07348}" dt="2019-08-11T04:41:46.639" v="1746" actId="20577"/>
        <pc:sldMkLst>
          <pc:docMk/>
          <pc:sldMk cId="3538596657" sldId="271"/>
        </pc:sldMkLst>
        <pc:spChg chg="mod">
          <ac:chgData name="Thomas Thornhill" userId="4b94b3c8d6c07379" providerId="LiveId" clId="{9A68CEBA-E03F-4D68-931A-B3DDD5D07348}" dt="2019-08-11T04:41:46.639" v="1746" actId="20577"/>
          <ac:spMkLst>
            <pc:docMk/>
            <pc:sldMk cId="3538596657" sldId="271"/>
            <ac:spMk id="7" creationId="{00000000-0000-0000-0000-000000000000}"/>
          </ac:spMkLst>
        </pc:spChg>
      </pc:sldChg>
      <pc:sldChg chg="modSp add modAnim">
        <pc:chgData name="Thomas Thornhill" userId="4b94b3c8d6c07379" providerId="LiveId" clId="{9A68CEBA-E03F-4D68-931A-B3DDD5D07348}" dt="2019-08-11T04:52:48.845" v="2648"/>
        <pc:sldMkLst>
          <pc:docMk/>
          <pc:sldMk cId="2817205179" sldId="272"/>
        </pc:sldMkLst>
        <pc:spChg chg="mod">
          <ac:chgData name="Thomas Thornhill" userId="4b94b3c8d6c07379" providerId="LiveId" clId="{9A68CEBA-E03F-4D68-931A-B3DDD5D07348}" dt="2019-08-11T04:43:50.144" v="1969" actId="207"/>
          <ac:spMkLst>
            <pc:docMk/>
            <pc:sldMk cId="2817205179" sldId="272"/>
            <ac:spMk id="7" creationId="{00000000-0000-0000-0000-000000000000}"/>
          </ac:spMkLst>
        </pc:spChg>
      </pc:sldChg>
      <pc:sldChg chg="modSp add modAnim">
        <pc:chgData name="Thomas Thornhill" userId="4b94b3c8d6c07379" providerId="LiveId" clId="{9A68CEBA-E03F-4D68-931A-B3DDD5D07348}" dt="2019-08-11T04:52:42.752" v="2646"/>
        <pc:sldMkLst>
          <pc:docMk/>
          <pc:sldMk cId="1954395180" sldId="273"/>
        </pc:sldMkLst>
        <pc:spChg chg="mod">
          <ac:chgData name="Thomas Thornhill" userId="4b94b3c8d6c07379" providerId="LiveId" clId="{9A68CEBA-E03F-4D68-931A-B3DDD5D07348}" dt="2019-08-11T04:45:49.481" v="2218" actId="20577"/>
          <ac:spMkLst>
            <pc:docMk/>
            <pc:sldMk cId="1954395180" sldId="273"/>
            <ac:spMk id="7" creationId="{00000000-0000-0000-0000-000000000000}"/>
          </ac:spMkLst>
        </pc:spChg>
      </pc:sldChg>
      <pc:sldChg chg="modSp add modAnim">
        <pc:chgData name="Thomas Thornhill" userId="4b94b3c8d6c07379" providerId="LiveId" clId="{9A68CEBA-E03F-4D68-931A-B3DDD5D07348}" dt="2019-08-11T04:52:37.325" v="2644"/>
        <pc:sldMkLst>
          <pc:docMk/>
          <pc:sldMk cId="2336134099" sldId="274"/>
        </pc:sldMkLst>
        <pc:spChg chg="mod">
          <ac:chgData name="Thomas Thornhill" userId="4b94b3c8d6c07379" providerId="LiveId" clId="{9A68CEBA-E03F-4D68-931A-B3DDD5D07348}" dt="2019-08-11T04:48:49.750" v="2434" actId="20577"/>
          <ac:spMkLst>
            <pc:docMk/>
            <pc:sldMk cId="2336134099" sldId="274"/>
            <ac:spMk id="7" creationId="{00000000-0000-0000-0000-000000000000}"/>
          </ac:spMkLst>
        </pc:spChg>
      </pc:sldChg>
      <pc:sldChg chg="modSp add modAnim">
        <pc:chgData name="Thomas Thornhill" userId="4b94b3c8d6c07379" providerId="LiveId" clId="{9A68CEBA-E03F-4D68-931A-B3DDD5D07348}" dt="2019-08-11T04:52:31.682" v="2642"/>
        <pc:sldMkLst>
          <pc:docMk/>
          <pc:sldMk cId="1568703645" sldId="275"/>
        </pc:sldMkLst>
        <pc:spChg chg="mod">
          <ac:chgData name="Thomas Thornhill" userId="4b94b3c8d6c07379" providerId="LiveId" clId="{9A68CEBA-E03F-4D68-931A-B3DDD5D07348}" dt="2019-08-11T04:51:22.867" v="2612" actId="20577"/>
          <ac:spMkLst>
            <pc:docMk/>
            <pc:sldMk cId="1568703645" sldId="275"/>
            <ac:spMk id="7" creationId="{00000000-0000-0000-0000-000000000000}"/>
          </ac:spMkLst>
        </pc:spChg>
      </pc:sldChg>
      <pc:sldChg chg="modSp add modAnim">
        <pc:chgData name="Thomas Thornhill" userId="4b94b3c8d6c07379" providerId="LiveId" clId="{9A68CEBA-E03F-4D68-931A-B3DDD5D07348}" dt="2019-08-11T04:54:44.719" v="2938" actId="20577"/>
        <pc:sldMkLst>
          <pc:docMk/>
          <pc:sldMk cId="3382425253" sldId="276"/>
        </pc:sldMkLst>
        <pc:spChg chg="mod">
          <ac:chgData name="Thomas Thornhill" userId="4b94b3c8d6c07379" providerId="LiveId" clId="{9A68CEBA-E03F-4D68-931A-B3DDD5D07348}" dt="2019-08-11T04:54:44.719" v="2938" actId="20577"/>
          <ac:spMkLst>
            <pc:docMk/>
            <pc:sldMk cId="3382425253" sldId="276"/>
            <ac:spMk id="7" creationId="{00000000-0000-0000-0000-000000000000}"/>
          </ac:spMkLst>
        </pc:spChg>
      </pc:sldChg>
      <pc:sldChg chg="modSp add modAnim">
        <pc:chgData name="Thomas Thornhill" userId="4b94b3c8d6c07379" providerId="LiveId" clId="{9A68CEBA-E03F-4D68-931A-B3DDD5D07348}" dt="2019-08-11T04:55:36.640" v="3088" actId="20577"/>
        <pc:sldMkLst>
          <pc:docMk/>
          <pc:sldMk cId="2046288766" sldId="277"/>
        </pc:sldMkLst>
        <pc:spChg chg="mod">
          <ac:chgData name="Thomas Thornhill" userId="4b94b3c8d6c07379" providerId="LiveId" clId="{9A68CEBA-E03F-4D68-931A-B3DDD5D07348}" dt="2019-08-11T04:55:36.640" v="3088" actId="20577"/>
          <ac:spMkLst>
            <pc:docMk/>
            <pc:sldMk cId="2046288766" sldId="277"/>
            <ac:spMk id="7" creationId="{00000000-0000-0000-0000-000000000000}"/>
          </ac:spMkLst>
        </pc:spChg>
      </pc:sldChg>
      <pc:sldChg chg="modSp add modAnim">
        <pc:chgData name="Thomas Thornhill" userId="4b94b3c8d6c07379" providerId="LiveId" clId="{9A68CEBA-E03F-4D68-931A-B3DDD5D07348}" dt="2019-08-11T04:57:29.342" v="3297"/>
        <pc:sldMkLst>
          <pc:docMk/>
          <pc:sldMk cId="1617100316" sldId="278"/>
        </pc:sldMkLst>
        <pc:spChg chg="mod">
          <ac:chgData name="Thomas Thornhill" userId="4b94b3c8d6c07379" providerId="LiveId" clId="{9A68CEBA-E03F-4D68-931A-B3DDD5D07348}" dt="2019-08-11T04:56:38.284" v="3230" actId="20577"/>
          <ac:spMkLst>
            <pc:docMk/>
            <pc:sldMk cId="1617100316" sldId="278"/>
            <ac:spMk id="7" creationId="{00000000-0000-0000-0000-000000000000}"/>
          </ac:spMkLst>
        </pc:spChg>
      </pc:sldChg>
      <pc:sldChg chg="modSp add modAnim">
        <pc:chgData name="Thomas Thornhill" userId="4b94b3c8d6c07379" providerId="LiveId" clId="{9A68CEBA-E03F-4D68-931A-B3DDD5D07348}" dt="2019-08-11T04:58:01.573" v="3408" actId="20577"/>
        <pc:sldMkLst>
          <pc:docMk/>
          <pc:sldMk cId="1846123585" sldId="279"/>
        </pc:sldMkLst>
        <pc:spChg chg="mod">
          <ac:chgData name="Thomas Thornhill" userId="4b94b3c8d6c07379" providerId="LiveId" clId="{9A68CEBA-E03F-4D68-931A-B3DDD5D07348}" dt="2019-08-11T04:58:01.573" v="3408" actId="20577"/>
          <ac:spMkLst>
            <pc:docMk/>
            <pc:sldMk cId="1846123585" sldId="279"/>
            <ac:spMk id="7" creationId="{00000000-0000-0000-0000-000000000000}"/>
          </ac:spMkLst>
        </pc:spChg>
      </pc:sldChg>
      <pc:sldChg chg="modSp add modAnim">
        <pc:chgData name="Thomas Thornhill" userId="4b94b3c8d6c07379" providerId="LiveId" clId="{9A68CEBA-E03F-4D68-931A-B3DDD5D07348}" dt="2019-08-11T05:00:59.031" v="3682" actId="20577"/>
        <pc:sldMkLst>
          <pc:docMk/>
          <pc:sldMk cId="3494648201" sldId="280"/>
        </pc:sldMkLst>
        <pc:spChg chg="mod">
          <ac:chgData name="Thomas Thornhill" userId="4b94b3c8d6c07379" providerId="LiveId" clId="{9A68CEBA-E03F-4D68-931A-B3DDD5D07348}" dt="2019-08-11T05:00:59.031" v="3682" actId="20577"/>
          <ac:spMkLst>
            <pc:docMk/>
            <pc:sldMk cId="3494648201" sldId="280"/>
            <ac:spMk id="7" creationId="{00000000-0000-0000-0000-000000000000}"/>
          </ac:spMkLst>
        </pc:spChg>
      </pc:sldChg>
      <pc:sldChg chg="modSp add modAnim">
        <pc:chgData name="Thomas Thornhill" userId="4b94b3c8d6c07379" providerId="LiveId" clId="{9A68CEBA-E03F-4D68-931A-B3DDD5D07348}" dt="2019-08-11T05:02:44.128" v="3895" actId="20577"/>
        <pc:sldMkLst>
          <pc:docMk/>
          <pc:sldMk cId="3361964725" sldId="281"/>
        </pc:sldMkLst>
        <pc:spChg chg="mod">
          <ac:chgData name="Thomas Thornhill" userId="4b94b3c8d6c07379" providerId="LiveId" clId="{9A68CEBA-E03F-4D68-931A-B3DDD5D07348}" dt="2019-08-11T05:02:44.128" v="3895" actId="20577"/>
          <ac:spMkLst>
            <pc:docMk/>
            <pc:sldMk cId="3361964725" sldId="281"/>
            <ac:spMk id="7" creationId="{00000000-0000-0000-0000-000000000000}"/>
          </ac:spMkLst>
        </pc:spChg>
      </pc:sldChg>
      <pc:sldChg chg="modSp add modAnim">
        <pc:chgData name="Thomas Thornhill" userId="4b94b3c8d6c07379" providerId="LiveId" clId="{9A68CEBA-E03F-4D68-931A-B3DDD5D07348}" dt="2019-08-11T05:04:13.921" v="4109" actId="20577"/>
        <pc:sldMkLst>
          <pc:docMk/>
          <pc:sldMk cId="3266845401" sldId="282"/>
        </pc:sldMkLst>
        <pc:spChg chg="mod">
          <ac:chgData name="Thomas Thornhill" userId="4b94b3c8d6c07379" providerId="LiveId" clId="{9A68CEBA-E03F-4D68-931A-B3DDD5D07348}" dt="2019-08-11T05:04:13.921" v="4109" actId="20577"/>
          <ac:spMkLst>
            <pc:docMk/>
            <pc:sldMk cId="3266845401" sldId="282"/>
            <ac:spMk id="7" creationId="{00000000-0000-0000-0000-000000000000}"/>
          </ac:spMkLst>
        </pc:spChg>
      </pc:sldChg>
      <pc:sldChg chg="modSp add modAnim">
        <pc:chgData name="Thomas Thornhill" userId="4b94b3c8d6c07379" providerId="LiveId" clId="{9A68CEBA-E03F-4D68-931A-B3DDD5D07348}" dt="2019-08-11T05:05:38.594" v="4287" actId="20577"/>
        <pc:sldMkLst>
          <pc:docMk/>
          <pc:sldMk cId="3472340635" sldId="283"/>
        </pc:sldMkLst>
        <pc:spChg chg="mod">
          <ac:chgData name="Thomas Thornhill" userId="4b94b3c8d6c07379" providerId="LiveId" clId="{9A68CEBA-E03F-4D68-931A-B3DDD5D07348}" dt="2019-08-11T05:05:38.594" v="4287" actId="20577"/>
          <ac:spMkLst>
            <pc:docMk/>
            <pc:sldMk cId="3472340635" sldId="283"/>
            <ac:spMk id="7" creationId="{00000000-0000-0000-0000-000000000000}"/>
          </ac:spMkLst>
        </pc:spChg>
      </pc:sldChg>
      <pc:sldChg chg="modSp add modAnim">
        <pc:chgData name="Thomas Thornhill" userId="4b94b3c8d6c07379" providerId="LiveId" clId="{9A68CEBA-E03F-4D68-931A-B3DDD5D07348}" dt="2019-08-11T05:12:13.351" v="4785" actId="20577"/>
        <pc:sldMkLst>
          <pc:docMk/>
          <pc:sldMk cId="2470064252" sldId="284"/>
        </pc:sldMkLst>
        <pc:spChg chg="mod">
          <ac:chgData name="Thomas Thornhill" userId="4b94b3c8d6c07379" providerId="LiveId" clId="{9A68CEBA-E03F-4D68-931A-B3DDD5D07348}" dt="2019-08-11T05:12:13.351" v="4785" actId="20577"/>
          <ac:spMkLst>
            <pc:docMk/>
            <pc:sldMk cId="2470064252" sldId="284"/>
            <ac:spMk id="7" creationId="{00000000-0000-0000-0000-000000000000}"/>
          </ac:spMkLst>
        </pc:spChg>
      </pc:sldChg>
      <pc:sldChg chg="modSp add modAnim">
        <pc:chgData name="Thomas Thornhill" userId="4b94b3c8d6c07379" providerId="LiveId" clId="{9A68CEBA-E03F-4D68-931A-B3DDD5D07348}" dt="2019-08-11T05:13:20.096" v="4913" actId="20577"/>
        <pc:sldMkLst>
          <pc:docMk/>
          <pc:sldMk cId="2832860491" sldId="285"/>
        </pc:sldMkLst>
        <pc:spChg chg="mod">
          <ac:chgData name="Thomas Thornhill" userId="4b94b3c8d6c07379" providerId="LiveId" clId="{9A68CEBA-E03F-4D68-931A-B3DDD5D07348}" dt="2019-08-11T05:13:20.096" v="4913" actId="20577"/>
          <ac:spMkLst>
            <pc:docMk/>
            <pc:sldMk cId="2832860491" sldId="285"/>
            <ac:spMk id="7" creationId="{00000000-0000-0000-0000-000000000000}"/>
          </ac:spMkLst>
        </pc:spChg>
      </pc:sldChg>
      <pc:sldChg chg="modSp add modAnim">
        <pc:chgData name="Thomas Thornhill" userId="4b94b3c8d6c07379" providerId="LiveId" clId="{9A68CEBA-E03F-4D68-931A-B3DDD5D07348}" dt="2019-08-11T05:15:33.265" v="5222" actId="20577"/>
        <pc:sldMkLst>
          <pc:docMk/>
          <pc:sldMk cId="3736697132" sldId="286"/>
        </pc:sldMkLst>
        <pc:spChg chg="mod">
          <ac:chgData name="Thomas Thornhill" userId="4b94b3c8d6c07379" providerId="LiveId" clId="{9A68CEBA-E03F-4D68-931A-B3DDD5D07348}" dt="2019-08-11T05:15:33.265" v="5222" actId="20577"/>
          <ac:spMkLst>
            <pc:docMk/>
            <pc:sldMk cId="3736697132" sldId="286"/>
            <ac:spMk id="7" creationId="{00000000-0000-0000-0000-000000000000}"/>
          </ac:spMkLst>
        </pc:spChg>
      </pc:sldChg>
      <pc:sldChg chg="modSp add modAnim">
        <pc:chgData name="Thomas Thornhill" userId="4b94b3c8d6c07379" providerId="LiveId" clId="{9A68CEBA-E03F-4D68-931A-B3DDD5D07348}" dt="2019-08-11T05:18:39.854" v="5521" actId="6549"/>
        <pc:sldMkLst>
          <pc:docMk/>
          <pc:sldMk cId="3832055610" sldId="287"/>
        </pc:sldMkLst>
        <pc:spChg chg="mod">
          <ac:chgData name="Thomas Thornhill" userId="4b94b3c8d6c07379" providerId="LiveId" clId="{9A68CEBA-E03F-4D68-931A-B3DDD5D07348}" dt="2019-08-11T05:18:39.854" v="5521" actId="6549"/>
          <ac:spMkLst>
            <pc:docMk/>
            <pc:sldMk cId="3832055610" sldId="287"/>
            <ac:spMk id="7" creationId="{00000000-0000-0000-0000-000000000000}"/>
          </ac:spMkLst>
        </pc:spChg>
      </pc:sldChg>
      <pc:sldChg chg="modSp add modAnim">
        <pc:chgData name="Thomas Thornhill" userId="4b94b3c8d6c07379" providerId="LiveId" clId="{9A68CEBA-E03F-4D68-931A-B3DDD5D07348}" dt="2019-08-11T05:22:19.224" v="5694" actId="20577"/>
        <pc:sldMkLst>
          <pc:docMk/>
          <pc:sldMk cId="1968683696" sldId="288"/>
        </pc:sldMkLst>
        <pc:spChg chg="mod">
          <ac:chgData name="Thomas Thornhill" userId="4b94b3c8d6c07379" providerId="LiveId" clId="{9A68CEBA-E03F-4D68-931A-B3DDD5D07348}" dt="2019-08-11T05:22:19.224" v="5694" actId="20577"/>
          <ac:spMkLst>
            <pc:docMk/>
            <pc:sldMk cId="1968683696" sldId="288"/>
            <ac:spMk id="7" creationId="{00000000-0000-0000-0000-000000000000}"/>
          </ac:spMkLst>
        </pc:spChg>
      </pc:sldChg>
      <pc:sldChg chg="modSp add modAnim">
        <pc:chgData name="Thomas Thornhill" userId="4b94b3c8d6c07379" providerId="LiveId" clId="{9A68CEBA-E03F-4D68-931A-B3DDD5D07348}" dt="2019-08-11T05:23:39.802" v="5872" actId="20577"/>
        <pc:sldMkLst>
          <pc:docMk/>
          <pc:sldMk cId="978155683" sldId="289"/>
        </pc:sldMkLst>
        <pc:spChg chg="mod">
          <ac:chgData name="Thomas Thornhill" userId="4b94b3c8d6c07379" providerId="LiveId" clId="{9A68CEBA-E03F-4D68-931A-B3DDD5D07348}" dt="2019-08-11T05:23:39.802" v="5872" actId="20577"/>
          <ac:spMkLst>
            <pc:docMk/>
            <pc:sldMk cId="978155683" sldId="289"/>
            <ac:spMk id="7" creationId="{00000000-0000-0000-0000-000000000000}"/>
          </ac:spMkLst>
        </pc:spChg>
      </pc:sldChg>
      <pc:sldMasterChg chg="modTransition modSldLayout">
        <pc:chgData name="Thomas Thornhill" userId="4b94b3c8d6c07379" providerId="LiveId" clId="{9A68CEBA-E03F-4D68-931A-B3DDD5D07348}" dt="2019-08-11T04:06:07.815" v="298"/>
        <pc:sldMasterMkLst>
          <pc:docMk/>
          <pc:sldMasterMk cId="2557711237" sldId="2147483648"/>
        </pc:sldMasterMkLst>
        <pc:sldLayoutChg chg="modTransition">
          <pc:chgData name="Thomas Thornhill" userId="4b94b3c8d6c07379" providerId="LiveId" clId="{9A68CEBA-E03F-4D68-931A-B3DDD5D07348}" dt="2019-08-11T04:06:07.815" v="298"/>
          <pc:sldLayoutMkLst>
            <pc:docMk/>
            <pc:sldMasterMk cId="2557711237" sldId="2147483648"/>
            <pc:sldLayoutMk cId="2702019936" sldId="2147483649"/>
          </pc:sldLayoutMkLst>
        </pc:sldLayoutChg>
        <pc:sldLayoutChg chg="modTransition">
          <pc:chgData name="Thomas Thornhill" userId="4b94b3c8d6c07379" providerId="LiveId" clId="{9A68CEBA-E03F-4D68-931A-B3DDD5D07348}" dt="2019-08-11T04:06:07.815" v="298"/>
          <pc:sldLayoutMkLst>
            <pc:docMk/>
            <pc:sldMasterMk cId="2557711237" sldId="2147483648"/>
            <pc:sldLayoutMk cId="4063350974" sldId="2147483650"/>
          </pc:sldLayoutMkLst>
        </pc:sldLayoutChg>
        <pc:sldLayoutChg chg="modTransition">
          <pc:chgData name="Thomas Thornhill" userId="4b94b3c8d6c07379" providerId="LiveId" clId="{9A68CEBA-E03F-4D68-931A-B3DDD5D07348}" dt="2019-08-11T04:06:07.815" v="298"/>
          <pc:sldLayoutMkLst>
            <pc:docMk/>
            <pc:sldMasterMk cId="2557711237" sldId="2147483648"/>
            <pc:sldLayoutMk cId="3366272544" sldId="2147483651"/>
          </pc:sldLayoutMkLst>
        </pc:sldLayoutChg>
        <pc:sldLayoutChg chg="modTransition">
          <pc:chgData name="Thomas Thornhill" userId="4b94b3c8d6c07379" providerId="LiveId" clId="{9A68CEBA-E03F-4D68-931A-B3DDD5D07348}" dt="2019-08-11T04:06:07.815" v="298"/>
          <pc:sldLayoutMkLst>
            <pc:docMk/>
            <pc:sldMasterMk cId="2557711237" sldId="2147483648"/>
            <pc:sldLayoutMk cId="1941050793" sldId="2147483652"/>
          </pc:sldLayoutMkLst>
        </pc:sldLayoutChg>
        <pc:sldLayoutChg chg="modTransition">
          <pc:chgData name="Thomas Thornhill" userId="4b94b3c8d6c07379" providerId="LiveId" clId="{9A68CEBA-E03F-4D68-931A-B3DDD5D07348}" dt="2019-08-11T04:06:07.815" v="298"/>
          <pc:sldLayoutMkLst>
            <pc:docMk/>
            <pc:sldMasterMk cId="2557711237" sldId="2147483648"/>
            <pc:sldLayoutMk cId="1018787925" sldId="2147483654"/>
          </pc:sldLayoutMkLst>
        </pc:sldLayoutChg>
        <pc:sldLayoutChg chg="modTransition">
          <pc:chgData name="Thomas Thornhill" userId="4b94b3c8d6c07379" providerId="LiveId" clId="{9A68CEBA-E03F-4D68-931A-B3DDD5D07348}" dt="2019-08-11T04:06:07.815" v="298"/>
          <pc:sldLayoutMkLst>
            <pc:docMk/>
            <pc:sldMasterMk cId="2557711237" sldId="2147483648"/>
            <pc:sldLayoutMk cId="3343601306" sldId="2147483655"/>
          </pc:sldLayoutMkLst>
        </pc:sldLayoutChg>
        <pc:sldLayoutChg chg="modTransition">
          <pc:chgData name="Thomas Thornhill" userId="4b94b3c8d6c07379" providerId="LiveId" clId="{9A68CEBA-E03F-4D68-931A-B3DDD5D07348}" dt="2019-08-11T04:06:07.815" v="298"/>
          <pc:sldLayoutMkLst>
            <pc:docMk/>
            <pc:sldMasterMk cId="2557711237" sldId="2147483648"/>
            <pc:sldLayoutMk cId="3630400696" sldId="2147483656"/>
          </pc:sldLayoutMkLst>
        </pc:sldLayoutChg>
        <pc:sldLayoutChg chg="modTransition">
          <pc:chgData name="Thomas Thornhill" userId="4b94b3c8d6c07379" providerId="LiveId" clId="{9A68CEBA-E03F-4D68-931A-B3DDD5D07348}" dt="2019-08-11T04:06:07.815" v="298"/>
          <pc:sldLayoutMkLst>
            <pc:docMk/>
            <pc:sldMasterMk cId="2557711237" sldId="2147483648"/>
            <pc:sldLayoutMk cId="3822514673" sldId="2147483657"/>
          </pc:sldLayoutMkLst>
        </pc:sldLayoutChg>
      </pc:sldMasterChg>
      <pc:sldMasterChg chg="modTransition modSldLayout">
        <pc:chgData name="Thomas Thornhill" userId="4b94b3c8d6c07379" providerId="LiveId" clId="{9A68CEBA-E03F-4D68-931A-B3DDD5D07348}" dt="2019-08-11T04:06:07.815" v="298"/>
        <pc:sldMasterMkLst>
          <pc:docMk/>
          <pc:sldMasterMk cId="2915445192" sldId="2147483658"/>
        </pc:sldMasterMkLst>
        <pc:sldLayoutChg chg="modTransition">
          <pc:chgData name="Thomas Thornhill" userId="4b94b3c8d6c07379" providerId="LiveId" clId="{9A68CEBA-E03F-4D68-931A-B3DDD5D07348}" dt="2019-08-11T04:06:07.815" v="298"/>
          <pc:sldLayoutMkLst>
            <pc:docMk/>
            <pc:sldMasterMk cId="2915445192" sldId="2147483658"/>
            <pc:sldLayoutMk cId="3071094360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1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p:transition spd="slow"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2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1852907" y="5279955"/>
            <a:ext cx="5585469" cy="764060"/>
          </a:xfrm>
        </p:spPr>
        <p:txBody>
          <a:bodyPr>
            <a:normAutofit/>
          </a:bodyPr>
          <a:lstStyle>
            <a:lvl1pPr>
              <a:defRPr sz="1600"/>
            </a:lvl1pPr>
          </a:lstStyle>
          <a:p>
            <a:pPr lvl="0"/>
            <a:r>
              <a:rPr lang="en-US" dirty="0"/>
              <a:t>Add Your Subtitle</a:t>
            </a:r>
          </a:p>
        </p:txBody>
      </p:sp>
    </p:spTree>
    <p:extLst>
      <p:ext uri="{BB962C8B-B14F-4D97-AF65-F5344CB8AC3E}">
        <p14:creationId xmlns:p14="http://schemas.microsoft.com/office/powerpoint/2010/main" val="1018787925"/>
      </p:ext>
    </p:extLst>
  </p:cSld>
  <p:clrMapOvr>
    <a:masterClrMapping/>
  </p:clrMapOvr>
  <p:transition spd="slow"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3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40066" y="2286811"/>
            <a:ext cx="3232513" cy="1609629"/>
          </a:xfrm>
        </p:spPr>
        <p:txBody>
          <a:bodyPr/>
          <a:lstStyle>
            <a:lvl1pPr>
              <a:defRPr>
                <a:solidFill>
                  <a:srgbClr val="394C93"/>
                </a:solidFill>
              </a:defRPr>
            </a:lvl1pPr>
          </a:lstStyle>
          <a:p>
            <a:r>
              <a:rPr lang="en-US" dirty="0"/>
              <a:t>Add Your Title</a:t>
            </a:r>
          </a:p>
        </p:txBody>
      </p:sp>
      <p:sp>
        <p:nvSpPr>
          <p:cNvPr id="5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1852907" y="5279955"/>
            <a:ext cx="5585469" cy="764060"/>
          </a:xfrm>
        </p:spPr>
        <p:txBody>
          <a:bodyPr>
            <a:normAutofit/>
          </a:bodyPr>
          <a:lstStyle>
            <a:lvl1pPr>
              <a:defRPr sz="1600"/>
            </a:lvl1pPr>
          </a:lstStyle>
          <a:p>
            <a:pPr lvl="0"/>
            <a:r>
              <a:rPr lang="en-US" dirty="0"/>
              <a:t>Add Your Subtitle</a:t>
            </a:r>
          </a:p>
        </p:txBody>
      </p:sp>
    </p:spTree>
    <p:extLst>
      <p:ext uri="{BB962C8B-B14F-4D97-AF65-F5344CB8AC3E}">
        <p14:creationId xmlns:p14="http://schemas.microsoft.com/office/powerpoint/2010/main" val="3366272544"/>
      </p:ext>
    </p:extLst>
  </p:cSld>
  <p:clrMapOvr>
    <a:masterClrMapping/>
  </p:clrMapOvr>
  <p:transition spd="slow"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1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420139" y="330857"/>
            <a:ext cx="8433720" cy="4023126"/>
          </a:xfrm>
        </p:spPr>
        <p:txBody>
          <a:bodyPr anchor="ctr"/>
          <a:lstStyle>
            <a:lvl1pPr algn="ctr">
              <a:defRPr baseline="0"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dirty="0"/>
              <a:t>Add Your Text Here</a:t>
            </a:r>
          </a:p>
        </p:txBody>
      </p:sp>
    </p:spTree>
    <p:extLst>
      <p:ext uri="{BB962C8B-B14F-4D97-AF65-F5344CB8AC3E}">
        <p14:creationId xmlns:p14="http://schemas.microsoft.com/office/powerpoint/2010/main" val="1941050793"/>
      </p:ext>
    </p:extLst>
  </p:cSld>
  <p:clrMapOvr>
    <a:masterClrMapping/>
  </p:clrMapOvr>
  <p:transition spd="slow"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2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420139" y="330857"/>
            <a:ext cx="8433720" cy="4023126"/>
          </a:xfrm>
        </p:spPr>
        <p:txBody>
          <a:bodyPr anchor="ctr"/>
          <a:lstStyle>
            <a:lvl1pPr algn="ctr">
              <a:defRPr baseline="0"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dirty="0"/>
              <a:t>Add Your Text Here</a:t>
            </a:r>
          </a:p>
        </p:txBody>
      </p:sp>
    </p:spTree>
    <p:extLst>
      <p:ext uri="{BB962C8B-B14F-4D97-AF65-F5344CB8AC3E}">
        <p14:creationId xmlns:p14="http://schemas.microsoft.com/office/powerpoint/2010/main" val="3630400696"/>
      </p:ext>
    </p:extLst>
  </p:cSld>
  <p:clrMapOvr>
    <a:masterClrMapping/>
  </p:clrMapOvr>
  <p:transition spd="slow"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3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928822" y="5243057"/>
            <a:ext cx="1243142" cy="670549"/>
          </a:xfrm>
        </p:spPr>
        <p:txBody>
          <a:bodyPr>
            <a:normAutofit/>
          </a:bodyPr>
          <a:lstStyle>
            <a:lvl1pPr>
              <a:defRPr sz="1600">
                <a:solidFill>
                  <a:srgbClr val="394C93"/>
                </a:solidFill>
              </a:defRPr>
            </a:lvl1pPr>
          </a:lstStyle>
          <a:p>
            <a:r>
              <a:rPr lang="en-US" dirty="0"/>
              <a:t>Add Your Title</a:t>
            </a:r>
          </a:p>
        </p:txBody>
      </p:sp>
      <p:sp>
        <p:nvSpPr>
          <p:cNvPr id="6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420139" y="330857"/>
            <a:ext cx="8433720" cy="4023126"/>
          </a:xfrm>
        </p:spPr>
        <p:txBody>
          <a:bodyPr anchor="ctr"/>
          <a:lstStyle>
            <a:lvl1pPr algn="ctr">
              <a:defRPr baseline="0"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dirty="0"/>
              <a:t>Add Your Text Here</a:t>
            </a:r>
          </a:p>
        </p:txBody>
      </p:sp>
    </p:spTree>
    <p:extLst>
      <p:ext uri="{BB962C8B-B14F-4D97-AF65-F5344CB8AC3E}">
        <p14:creationId xmlns:p14="http://schemas.microsoft.com/office/powerpoint/2010/main" val="3343601306"/>
      </p:ext>
    </p:extLst>
  </p:cSld>
  <p:clrMapOvr>
    <a:masterClrMapping/>
  </p:clrMapOvr>
  <p:transition spd="slow"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rip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2549482" y="725455"/>
            <a:ext cx="6319797" cy="4228653"/>
          </a:xfrm>
        </p:spPr>
        <p:txBody>
          <a:bodyPr anchor="ctr"/>
          <a:lstStyle>
            <a:lvl1pPr marL="0" indent="0">
              <a:buFont typeface="Arial"/>
              <a:buNone/>
              <a:defRPr>
                <a:solidFill>
                  <a:srgbClr val="394C93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Font typeface="Arial"/>
              <a:buNone/>
              <a:defRPr/>
            </a:lvl3pPr>
            <a:lvl4pPr marL="1371600" indent="0">
              <a:buFont typeface="Arial"/>
              <a:buNone/>
              <a:defRPr/>
            </a:lvl4pPr>
            <a:lvl5pPr marL="1828800" indent="0">
              <a:buFont typeface="Arial"/>
              <a:buNone/>
              <a:defRPr/>
            </a:lvl5pPr>
          </a:lstStyle>
          <a:p>
            <a:pPr lvl="0"/>
            <a:r>
              <a:rPr lang="en-US" dirty="0"/>
              <a:t>Add Your Scripture Here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 hasCustomPrompt="1"/>
          </p:nvPr>
        </p:nvSpPr>
        <p:spPr>
          <a:xfrm>
            <a:off x="2549723" y="5200735"/>
            <a:ext cx="6319555" cy="933277"/>
          </a:xfrm>
        </p:spPr>
        <p:txBody>
          <a:bodyPr>
            <a:normAutofit/>
          </a:bodyPr>
          <a:lstStyle>
            <a:lvl1pPr>
              <a:defRPr sz="1400" baseline="0">
                <a:solidFill>
                  <a:srgbClr val="394C93"/>
                </a:solidFill>
              </a:defRPr>
            </a:lvl1pPr>
          </a:lstStyle>
          <a:p>
            <a:pPr lvl="0"/>
            <a:r>
              <a:rPr lang="en-US" dirty="0"/>
              <a:t>Add Verse Here</a:t>
            </a:r>
          </a:p>
        </p:txBody>
      </p:sp>
    </p:spTree>
    <p:extLst>
      <p:ext uri="{BB962C8B-B14F-4D97-AF65-F5344CB8AC3E}">
        <p14:creationId xmlns:p14="http://schemas.microsoft.com/office/powerpoint/2010/main" val="4063350974"/>
      </p:ext>
    </p:extLst>
  </p:cSld>
  <p:clrMapOvr>
    <a:masterClrMapping/>
  </p:clrMapOvr>
  <p:transition spd="slow"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2539934" y="797951"/>
            <a:ext cx="6409634" cy="5333304"/>
          </a:xfrm>
        </p:spPr>
        <p:txBody>
          <a:bodyPr anchor="ctr"/>
          <a:lstStyle>
            <a:lvl1pPr marL="0" indent="0">
              <a:buFont typeface="Arial"/>
              <a:buNone/>
              <a:defRPr>
                <a:solidFill>
                  <a:srgbClr val="394C93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Font typeface="Arial"/>
              <a:buNone/>
              <a:defRPr/>
            </a:lvl3pPr>
            <a:lvl4pPr marL="1371600" indent="0">
              <a:buFont typeface="Arial"/>
              <a:buNone/>
              <a:defRPr/>
            </a:lvl4pPr>
            <a:lvl5pPr marL="1828800" indent="0">
              <a:buFont typeface="Arial"/>
              <a:buNone/>
              <a:defRPr/>
            </a:lvl5pPr>
          </a:lstStyle>
          <a:p>
            <a:pPr lvl="0"/>
            <a:r>
              <a:rPr lang="en-US" dirty="0"/>
              <a:t>Add Your Text Here</a:t>
            </a:r>
          </a:p>
        </p:txBody>
      </p:sp>
    </p:spTree>
    <p:extLst>
      <p:ext uri="{BB962C8B-B14F-4D97-AF65-F5344CB8AC3E}">
        <p14:creationId xmlns:p14="http://schemas.microsoft.com/office/powerpoint/2010/main" val="3822514673"/>
      </p:ext>
    </p:extLst>
  </p:cSld>
  <p:clrMapOvr>
    <a:masterClrMapping/>
  </p:clrMapOvr>
  <p:transition spd="slow"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97C28DB9-3B72-463E-85BD-8BB65C705C1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041B0D48-6445-4757-9AE0-41EB6BC0F60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697C7ABC-306E-47FA-8F15-AF096B756F4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6AE212-2181-4631-85E5-8A35A22D31D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71094360"/>
      </p:ext>
    </p:extLst>
  </p:cSld>
  <p:clrMapOvr>
    <a:masterClrMapping/>
  </p:clrMapOvr>
  <p:transition spd="slow"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0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8/10/2019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51" r:id="rId3"/>
    <p:sldLayoutId id="2147483652" r:id="rId4"/>
    <p:sldLayoutId id="2147483656" r:id="rId5"/>
    <p:sldLayoutId id="2147483655" r:id="rId6"/>
    <p:sldLayoutId id="2147483650" r:id="rId7"/>
    <p:sldLayoutId id="2147483657" r:id="rId8"/>
  </p:sldLayoutIdLst>
  <p:transition spd="slow">
    <p:randomBar dir="vert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Adelle-Regular"/>
        </a:defRPr>
      </a:lvl1pPr>
    </p:titleStyle>
    <p:bodyStyle>
      <a:lvl1pPr marL="0" indent="0" algn="ctr" defTabSz="914400" rtl="0" eaLnBrk="1" latinLnBrk="0" hangingPunct="1">
        <a:spcBef>
          <a:spcPct val="20000"/>
        </a:spcBef>
        <a:buFont typeface="Arial"/>
        <a:buNone/>
        <a:defRPr sz="3000" kern="1200">
          <a:solidFill>
            <a:schemeClr val="tx1"/>
          </a:solidFill>
          <a:latin typeface="+mn-lt"/>
          <a:ea typeface="+mn-ea"/>
          <a:cs typeface="Apple Chancery"/>
        </a:defRPr>
      </a:lvl1pPr>
      <a:lvl2pPr marL="914400" indent="-457200" algn="ctr" defTabSz="914400" rtl="0" eaLnBrk="1" latinLnBrk="0" hangingPunct="1">
        <a:spcBef>
          <a:spcPct val="20000"/>
        </a:spcBef>
        <a:buFont typeface="Arial"/>
        <a:buChar char="•"/>
        <a:defRPr sz="3000" kern="1200">
          <a:solidFill>
            <a:schemeClr val="tx1"/>
          </a:solidFill>
          <a:latin typeface="+mn-lt"/>
          <a:ea typeface="+mn-ea"/>
          <a:cs typeface="Apple Chancery"/>
        </a:defRPr>
      </a:lvl2pPr>
      <a:lvl3pPr marL="914400" indent="0" algn="ctr" defTabSz="914400" rtl="0" eaLnBrk="1" latinLnBrk="0" hangingPunct="1">
        <a:spcBef>
          <a:spcPct val="20000"/>
        </a:spcBef>
        <a:buFont typeface="Arial" pitchFamily="34" charset="0"/>
        <a:buNone/>
        <a:defRPr sz="3000" kern="1200">
          <a:solidFill>
            <a:schemeClr val="tx1"/>
          </a:solidFill>
          <a:latin typeface="+mn-lt"/>
          <a:ea typeface="+mn-ea"/>
          <a:cs typeface="Apple Chancery"/>
        </a:defRPr>
      </a:lvl3pPr>
      <a:lvl4pPr marL="1371600" indent="0" algn="ctr" defTabSz="914400" rtl="0" eaLnBrk="1" latinLnBrk="0" hangingPunct="1">
        <a:spcBef>
          <a:spcPct val="20000"/>
        </a:spcBef>
        <a:buFont typeface="Arial" pitchFamily="34" charset="0"/>
        <a:buNone/>
        <a:defRPr sz="3000" kern="1200">
          <a:solidFill>
            <a:schemeClr val="tx1"/>
          </a:solidFill>
          <a:latin typeface="+mn-lt"/>
          <a:ea typeface="+mn-ea"/>
          <a:cs typeface="Apple Chancery"/>
        </a:defRPr>
      </a:lvl4pPr>
      <a:lvl5pPr marL="1828800" indent="0" algn="ctr" defTabSz="914400" rtl="0" eaLnBrk="1" latinLnBrk="0" hangingPunct="1">
        <a:spcBef>
          <a:spcPct val="20000"/>
        </a:spcBef>
        <a:buFont typeface="Arial" pitchFamily="34" charset="0"/>
        <a:buNone/>
        <a:defRPr sz="3000" kern="1200">
          <a:solidFill>
            <a:schemeClr val="tx1"/>
          </a:solidFill>
          <a:latin typeface="+mn-lt"/>
          <a:ea typeface="+mn-ea"/>
          <a:cs typeface="Apple Chancery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90C12269-F2B6-484F-987F-EA609E9E24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F7A699CE-15A2-414C-B508-663D15B736A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E233FB1F-878D-4271-94B6-2A5D4F63DAE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409816DB-69CE-4CFA-9D18-FF9AFD362F9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A0F23F47-E841-45A0-939A-60677D9D7E2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DE36108A-FA7B-4A4A-8596-4277501BC1E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4103" name="Picture 6" descr="Call to Repentance_std_t_nt.jpg">
            <a:extLst>
              <a:ext uri="{FF2B5EF4-FFF2-40B4-BE49-F238E27FC236}">
                <a16:creationId xmlns:a16="http://schemas.microsoft.com/office/drawing/2014/main" id="{09112897-987E-45BE-8EE9-7F035C8820F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15445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</p:sldLayoutIdLst>
  <p:transition spd="slow">
    <p:randomBar dir="vert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Box 3">
            <a:extLst>
              <a:ext uri="{FF2B5EF4-FFF2-40B4-BE49-F238E27FC236}">
                <a16:creationId xmlns:a16="http://schemas.microsoft.com/office/drawing/2014/main" id="{E9E85EFD-AF77-4845-B4C2-26B77E21F2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03475" y="2590800"/>
            <a:ext cx="6705600" cy="1439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800" b="1" i="0" u="none" strike="noStrike" kern="1200" cap="none" spc="0" normalizeH="0" baseline="0" noProof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Lights in a Dark World</a:t>
            </a:r>
            <a:endParaRPr kumimoji="0" lang="en-US" altLang="en-US" sz="4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5123" name="TextBox 5">
            <a:extLst>
              <a:ext uri="{FF2B5EF4-FFF2-40B4-BE49-F238E27FC236}">
                <a16:creationId xmlns:a16="http://schemas.microsoft.com/office/drawing/2014/main" id="{0431A8C2-5FE8-4840-881F-4AF0F4CD7E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343400"/>
            <a:ext cx="5222875" cy="708025"/>
          </a:xfrm>
          <a:prstGeom prst="rect">
            <a:avLst/>
          </a:prstGeom>
          <a:solidFill>
            <a:srgbClr val="392723">
              <a:alpha val="6392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000" b="1" i="0" u="none" strike="noStrike" kern="1200" cap="none" spc="0" normalizeH="0" baseline="0" noProof="0">
                <a:ln>
                  <a:noFill/>
                </a:ln>
                <a:solidFill>
                  <a:srgbClr val="FFFF99"/>
                </a:solidFill>
                <a:effectLst/>
                <a:uLnTx/>
                <a:uFillTx/>
                <a:latin typeface="Bookman Old Style" panose="02050604050505020204" pitchFamily="18" charset="0"/>
                <a:ea typeface="ＭＳ Ｐゴシック" panose="020B0600070205080204" pitchFamily="34" charset="-128"/>
                <a:cs typeface="+mn-cs"/>
              </a:rPr>
              <a:t>Philippians 2:15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C7746CA-550A-47BE-B707-5762CA56BE06}"/>
              </a:ext>
            </a:extLst>
          </p:cNvPr>
          <p:cNvSpPr/>
          <p:nvPr/>
        </p:nvSpPr>
        <p:spPr>
          <a:xfrm>
            <a:off x="4569041" y="76200"/>
            <a:ext cx="4147290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>
                <a:ln w="12700" cmpd="sng">
                  <a:solidFill>
                    <a:srgbClr val="000000"/>
                  </a:solidFill>
                  <a:prstDash val="solid"/>
                </a:ln>
                <a:gradFill>
                  <a:gsLst>
                    <a:gs pos="18000">
                      <a:srgbClr val="FFFF00"/>
                    </a:gs>
                    <a:gs pos="88000">
                      <a:srgbClr val="000000">
                        <a:lumMod val="60000"/>
                        <a:lumOff val="40000"/>
                      </a:srgbClr>
                    </a:gs>
                    <a:gs pos="87000">
                      <a:srgbClr val="000000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Arial" panose="020B0604020202020204" pitchFamily="34" charset="0"/>
                <a:ea typeface="ＭＳ Ｐゴシック"/>
                <a:cs typeface="+mn-cs"/>
              </a:rPr>
              <a:t>2019 Theme</a:t>
            </a:r>
          </a:p>
        </p:txBody>
      </p:sp>
    </p:spTree>
  </p:cSld>
  <p:clrMapOvr>
    <a:masterClrMapping/>
  </p:clrMapOvr>
  <p:transition spd="slow">
    <p:randomBar dir="vert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715911" y="5091289"/>
            <a:ext cx="1636889" cy="970844"/>
          </a:xfrm>
        </p:spPr>
        <p:txBody>
          <a:bodyPr>
            <a:noAutofit/>
          </a:bodyPr>
          <a:lstStyle/>
          <a:p>
            <a:r>
              <a:rPr lang="en-US" sz="3000" dirty="0"/>
              <a:t>Social Media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169334" y="330856"/>
            <a:ext cx="8737600" cy="6431187"/>
          </a:xfrm>
        </p:spPr>
        <p:txBody>
          <a:bodyPr anchor="t">
            <a:normAutofit/>
          </a:bodyPr>
          <a:lstStyle/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u="sng" dirty="0"/>
              <a:t>Problems with Social Media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dirty="0"/>
              <a:t>Opportunities to communicate and connect with old friends, etc.</a:t>
            </a:r>
            <a:br>
              <a:rPr lang="en-US" sz="4000" dirty="0"/>
            </a:br>
            <a:r>
              <a:rPr lang="en-US" sz="4000" dirty="0"/>
              <a:t>Documented instances of adultery, and other sinful activities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dirty="0"/>
              <a:t>Opportunities to disseminate BAD information</a:t>
            </a:r>
          </a:p>
        </p:txBody>
      </p:sp>
    </p:spTree>
    <p:extLst>
      <p:ext uri="{BB962C8B-B14F-4D97-AF65-F5344CB8AC3E}">
        <p14:creationId xmlns:p14="http://schemas.microsoft.com/office/powerpoint/2010/main" val="353859665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715911" y="5091289"/>
            <a:ext cx="1636889" cy="970844"/>
          </a:xfrm>
        </p:spPr>
        <p:txBody>
          <a:bodyPr>
            <a:noAutofit/>
          </a:bodyPr>
          <a:lstStyle/>
          <a:p>
            <a:r>
              <a:rPr lang="en-US" sz="3000" dirty="0"/>
              <a:t>Social Media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169334" y="330856"/>
            <a:ext cx="8737600" cy="6431187"/>
          </a:xfrm>
        </p:spPr>
        <p:txBody>
          <a:bodyPr anchor="t">
            <a:normAutofit lnSpcReduction="10000"/>
          </a:bodyPr>
          <a:lstStyle/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u="sng" dirty="0"/>
              <a:t>Problems with Social Media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rgbClr val="FFC000"/>
                </a:solidFill>
              </a:rPr>
              <a:t>Potential impact on mental health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dirty="0"/>
              <a:t>Low self-esteem and confidence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dirty="0"/>
              <a:t>Depression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dirty="0"/>
              <a:t>Envy, jealousy, bitterness, etc.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dirty="0"/>
              <a:t>Addictive behavior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dirty="0"/>
              <a:t> 				It doesn’t solve your 				social problems and  				often intensifies 					them</a:t>
            </a:r>
          </a:p>
        </p:txBody>
      </p:sp>
    </p:spTree>
    <p:extLst>
      <p:ext uri="{BB962C8B-B14F-4D97-AF65-F5344CB8AC3E}">
        <p14:creationId xmlns:p14="http://schemas.microsoft.com/office/powerpoint/2010/main" val="281720517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715911" y="5091289"/>
            <a:ext cx="1636889" cy="970844"/>
          </a:xfrm>
        </p:spPr>
        <p:txBody>
          <a:bodyPr>
            <a:noAutofit/>
          </a:bodyPr>
          <a:lstStyle/>
          <a:p>
            <a:r>
              <a:rPr lang="en-US" sz="3000" dirty="0"/>
              <a:t>Social Media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169334" y="330856"/>
            <a:ext cx="8737600" cy="6431187"/>
          </a:xfrm>
        </p:spPr>
        <p:txBody>
          <a:bodyPr anchor="t">
            <a:normAutofit fontScale="92500" lnSpcReduction="10000"/>
          </a:bodyPr>
          <a:lstStyle/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u="sng" dirty="0"/>
              <a:t>Problems with Social Media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rgbClr val="FFC000"/>
                </a:solidFill>
              </a:rPr>
              <a:t>It is permanent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dirty="0"/>
              <a:t>Whatever you post is documented FOREVER!  Even if you delete it, likely someone saw it and will remember it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dirty="0"/>
              <a:t> 				We are living in a 					time when one’s past 				will be used against 					him/her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dirty="0"/>
              <a:t> 				Employers</a:t>
            </a:r>
          </a:p>
        </p:txBody>
      </p:sp>
    </p:spTree>
    <p:extLst>
      <p:ext uri="{BB962C8B-B14F-4D97-AF65-F5344CB8AC3E}">
        <p14:creationId xmlns:p14="http://schemas.microsoft.com/office/powerpoint/2010/main" val="195439518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715911" y="5091289"/>
            <a:ext cx="1636889" cy="970844"/>
          </a:xfrm>
        </p:spPr>
        <p:txBody>
          <a:bodyPr>
            <a:noAutofit/>
          </a:bodyPr>
          <a:lstStyle/>
          <a:p>
            <a:r>
              <a:rPr lang="en-US" sz="3000" dirty="0"/>
              <a:t>Social Media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169334" y="330856"/>
            <a:ext cx="8737600" cy="6431187"/>
          </a:xfrm>
        </p:spPr>
        <p:txBody>
          <a:bodyPr anchor="t">
            <a:normAutofit/>
          </a:bodyPr>
          <a:lstStyle/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u="sng" dirty="0"/>
              <a:t>Problems with Social Media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rgbClr val="FFC000"/>
                </a:solidFill>
              </a:rPr>
              <a:t>It often reflects the real you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dirty="0"/>
              <a:t>Modesty, language (including emojis and acronyms – e.g. OMG), entertainment preferences, who your friends are, what is really important to you, etc.  </a:t>
            </a:r>
          </a:p>
        </p:txBody>
      </p:sp>
    </p:spTree>
    <p:extLst>
      <p:ext uri="{BB962C8B-B14F-4D97-AF65-F5344CB8AC3E}">
        <p14:creationId xmlns:p14="http://schemas.microsoft.com/office/powerpoint/2010/main" val="233613409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715911" y="5091289"/>
            <a:ext cx="1636889" cy="970844"/>
          </a:xfrm>
        </p:spPr>
        <p:txBody>
          <a:bodyPr>
            <a:noAutofit/>
          </a:bodyPr>
          <a:lstStyle/>
          <a:p>
            <a:r>
              <a:rPr lang="en-US" sz="3000" dirty="0"/>
              <a:t>Social Media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169334" y="330856"/>
            <a:ext cx="8737600" cy="6431187"/>
          </a:xfrm>
        </p:spPr>
        <p:txBody>
          <a:bodyPr anchor="t">
            <a:normAutofit/>
          </a:bodyPr>
          <a:lstStyle/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u="sng" dirty="0"/>
              <a:t>Problems with Social Media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rgbClr val="FFC000"/>
                </a:solidFill>
              </a:rPr>
              <a:t>It can be a great waste of time!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dirty="0"/>
              <a:t>Daily usage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dirty="0"/>
              <a:t>We are often obsessed with it.  How much do we use our phones?  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dirty="0"/>
              <a:t>Do we neglect more important  					things?</a:t>
            </a:r>
          </a:p>
        </p:txBody>
      </p:sp>
    </p:spTree>
    <p:extLst>
      <p:ext uri="{BB962C8B-B14F-4D97-AF65-F5344CB8AC3E}">
        <p14:creationId xmlns:p14="http://schemas.microsoft.com/office/powerpoint/2010/main" val="156870364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715911" y="5091289"/>
            <a:ext cx="1636889" cy="970844"/>
          </a:xfrm>
        </p:spPr>
        <p:txBody>
          <a:bodyPr>
            <a:noAutofit/>
          </a:bodyPr>
          <a:lstStyle/>
          <a:p>
            <a:r>
              <a:rPr lang="en-US" sz="3000" dirty="0"/>
              <a:t>Social Media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169334" y="330856"/>
            <a:ext cx="8737600" cy="6431187"/>
          </a:xfrm>
        </p:spPr>
        <p:txBody>
          <a:bodyPr anchor="t">
            <a:normAutofit lnSpcReduction="10000"/>
          </a:bodyPr>
          <a:lstStyle/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u="sng" dirty="0"/>
              <a:t>Problems with Social Media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rgbClr val="FFC000"/>
                </a:solidFill>
              </a:rPr>
              <a:t>It can inflate one’s ego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dirty="0"/>
              <a:t>Perhaps one of the greatest problems.  It can become about self-advancement (e.g. how many likes will I get?).  Some go to great lengths to get them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dirty="0"/>
              <a:t> 				Bully messages (e.g.  				“If you don’t like this 				then…)</a:t>
            </a:r>
          </a:p>
        </p:txBody>
      </p:sp>
    </p:spTree>
    <p:extLst>
      <p:ext uri="{BB962C8B-B14F-4D97-AF65-F5344CB8AC3E}">
        <p14:creationId xmlns:p14="http://schemas.microsoft.com/office/powerpoint/2010/main" val="338242525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715911" y="5091289"/>
            <a:ext cx="1636889" cy="970844"/>
          </a:xfrm>
        </p:spPr>
        <p:txBody>
          <a:bodyPr>
            <a:noAutofit/>
          </a:bodyPr>
          <a:lstStyle/>
          <a:p>
            <a:r>
              <a:rPr lang="en-US" sz="3000" dirty="0"/>
              <a:t>Social Media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169334" y="330856"/>
            <a:ext cx="8737600" cy="6431187"/>
          </a:xfrm>
        </p:spPr>
        <p:txBody>
          <a:bodyPr anchor="t">
            <a:normAutofit/>
          </a:bodyPr>
          <a:lstStyle/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u="sng" dirty="0"/>
              <a:t>Problems with Social Media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rgbClr val="FFC000"/>
                </a:solidFill>
              </a:rPr>
              <a:t>It can inflate one’s ego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dirty="0"/>
              <a:t>Often falsely inflated validation.  Most surround themselves with friends they agree with who tell them they are ok (even if they are not)</a:t>
            </a:r>
          </a:p>
        </p:txBody>
      </p:sp>
    </p:spTree>
    <p:extLst>
      <p:ext uri="{BB962C8B-B14F-4D97-AF65-F5344CB8AC3E}">
        <p14:creationId xmlns:p14="http://schemas.microsoft.com/office/powerpoint/2010/main" val="204628876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715911" y="5091289"/>
            <a:ext cx="1636889" cy="970844"/>
          </a:xfrm>
        </p:spPr>
        <p:txBody>
          <a:bodyPr>
            <a:noAutofit/>
          </a:bodyPr>
          <a:lstStyle/>
          <a:p>
            <a:r>
              <a:rPr lang="en-US" sz="3000" dirty="0"/>
              <a:t>Social Media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169334" y="330856"/>
            <a:ext cx="8737600" cy="6431187"/>
          </a:xfrm>
        </p:spPr>
        <p:txBody>
          <a:bodyPr anchor="t">
            <a:normAutofit/>
          </a:bodyPr>
          <a:lstStyle/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u="sng" dirty="0"/>
              <a:t>Problems with Social Media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rgbClr val="FFC000"/>
                </a:solidFill>
              </a:rPr>
              <a:t>It can inflate one’s ego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dirty="0"/>
              <a:t>How many are truthful with their posts (only positing the good things, or their spin)</a:t>
            </a:r>
            <a:br>
              <a:rPr lang="en-US" sz="4000" dirty="0"/>
            </a:br>
            <a:r>
              <a:rPr lang="en-US" sz="4000" dirty="0"/>
              <a:t>OR, posting their problems seeking attention.</a:t>
            </a:r>
          </a:p>
        </p:txBody>
      </p:sp>
    </p:spTree>
    <p:extLst>
      <p:ext uri="{BB962C8B-B14F-4D97-AF65-F5344CB8AC3E}">
        <p14:creationId xmlns:p14="http://schemas.microsoft.com/office/powerpoint/2010/main" val="161710031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715911" y="5091289"/>
            <a:ext cx="1636889" cy="970844"/>
          </a:xfrm>
        </p:spPr>
        <p:txBody>
          <a:bodyPr>
            <a:noAutofit/>
          </a:bodyPr>
          <a:lstStyle/>
          <a:p>
            <a:r>
              <a:rPr lang="en-US" sz="3000" dirty="0"/>
              <a:t>Social Media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169334" y="330856"/>
            <a:ext cx="8737600" cy="6431187"/>
          </a:xfrm>
        </p:spPr>
        <p:txBody>
          <a:bodyPr anchor="t">
            <a:normAutofit/>
          </a:bodyPr>
          <a:lstStyle/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u="sng" dirty="0"/>
              <a:t>Problems with Social Media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rgbClr val="FFC000"/>
                </a:solidFill>
              </a:rPr>
              <a:t>It can inflate one’s ego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dirty="0"/>
              <a:t>Bragging – to make oneself appear better than others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dirty="0"/>
              <a:t>NOTE: This problem has to do with motives when one posts.  Only you 				can HONESTLY reveal 				your true motives</a:t>
            </a:r>
          </a:p>
        </p:txBody>
      </p:sp>
    </p:spTree>
    <p:extLst>
      <p:ext uri="{BB962C8B-B14F-4D97-AF65-F5344CB8AC3E}">
        <p14:creationId xmlns:p14="http://schemas.microsoft.com/office/powerpoint/2010/main" val="184612358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715911" y="5091289"/>
            <a:ext cx="1636889" cy="970844"/>
          </a:xfrm>
        </p:spPr>
        <p:txBody>
          <a:bodyPr>
            <a:noAutofit/>
          </a:bodyPr>
          <a:lstStyle/>
          <a:p>
            <a:r>
              <a:rPr lang="en-US" sz="3000" dirty="0"/>
              <a:t>Social Media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169334" y="330856"/>
            <a:ext cx="8737600" cy="6431187"/>
          </a:xfrm>
        </p:spPr>
        <p:txBody>
          <a:bodyPr anchor="t">
            <a:normAutofit lnSpcReduction="10000"/>
          </a:bodyPr>
          <a:lstStyle/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u="sng" dirty="0"/>
              <a:t>Problems with Social Media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rgbClr val="FFC000"/>
                </a:solidFill>
              </a:rPr>
              <a:t>It affects personal interaction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dirty="0"/>
              <a:t>A problem we have today is a lack of face to face interaction.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dirty="0"/>
              <a:t>We don’t really get to know each other as we need to 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dirty="0"/>
              <a:t> 	IT is easier to attack, bully						or belittle someone 				when you are not 					face to face</a:t>
            </a:r>
          </a:p>
        </p:txBody>
      </p:sp>
    </p:spTree>
    <p:extLst>
      <p:ext uri="{BB962C8B-B14F-4D97-AF65-F5344CB8AC3E}">
        <p14:creationId xmlns:p14="http://schemas.microsoft.com/office/powerpoint/2010/main" val="349464820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3759200" y="1591733"/>
            <a:ext cx="4865511" cy="3115734"/>
          </a:xfrm>
        </p:spPr>
        <p:txBody>
          <a:bodyPr>
            <a:normAutofit/>
          </a:bodyPr>
          <a:lstStyle/>
          <a:p>
            <a:r>
              <a:rPr lang="en-US" sz="4800" b="1" dirty="0"/>
              <a:t>The Christian and Social Media (1)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Lights in every area</a:t>
            </a:r>
          </a:p>
        </p:txBody>
      </p:sp>
    </p:spTree>
    <p:extLst>
      <p:ext uri="{BB962C8B-B14F-4D97-AF65-F5344CB8AC3E}">
        <p14:creationId xmlns:p14="http://schemas.microsoft.com/office/powerpoint/2010/main" val="3893856719"/>
      </p:ext>
    </p:extLst>
  </p:cSld>
  <p:clrMapOvr>
    <a:masterClrMapping/>
  </p:clrMapOvr>
  <p:transition spd="slow">
    <p:randomBar dir="vert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715911" y="5091289"/>
            <a:ext cx="1636889" cy="970844"/>
          </a:xfrm>
        </p:spPr>
        <p:txBody>
          <a:bodyPr>
            <a:noAutofit/>
          </a:bodyPr>
          <a:lstStyle/>
          <a:p>
            <a:r>
              <a:rPr lang="en-US" sz="3000" dirty="0"/>
              <a:t>Social Media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169334" y="330856"/>
            <a:ext cx="8737600" cy="6431187"/>
          </a:xfrm>
        </p:spPr>
        <p:txBody>
          <a:bodyPr anchor="t">
            <a:normAutofit/>
          </a:bodyPr>
          <a:lstStyle/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u="sng" dirty="0"/>
              <a:t>Problems with Social Media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rgbClr val="FFC000"/>
                </a:solidFill>
              </a:rPr>
              <a:t>It can become addicting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dirty="0"/>
              <a:t>Many depend so much on social media, they “have to” be on it continually.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dirty="0"/>
              <a:t>It is this addictive attitude that 					promotes many of 					the issues we have 					addressed.</a:t>
            </a:r>
          </a:p>
        </p:txBody>
      </p:sp>
    </p:spTree>
    <p:extLst>
      <p:ext uri="{BB962C8B-B14F-4D97-AF65-F5344CB8AC3E}">
        <p14:creationId xmlns:p14="http://schemas.microsoft.com/office/powerpoint/2010/main" val="336196472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715911" y="5091289"/>
            <a:ext cx="1636889" cy="970844"/>
          </a:xfrm>
        </p:spPr>
        <p:txBody>
          <a:bodyPr>
            <a:noAutofit/>
          </a:bodyPr>
          <a:lstStyle/>
          <a:p>
            <a:r>
              <a:rPr lang="en-US" sz="3000" dirty="0"/>
              <a:t>Social Media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169334" y="330856"/>
            <a:ext cx="8737600" cy="6431187"/>
          </a:xfrm>
        </p:spPr>
        <p:txBody>
          <a:bodyPr anchor="t">
            <a:normAutofit/>
          </a:bodyPr>
          <a:lstStyle/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u="sng" dirty="0"/>
              <a:t>How can social media affect my example?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rgbClr val="FFC000"/>
                </a:solidFill>
              </a:rPr>
              <a:t>In so many ways!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dirty="0"/>
              <a:t>It is communication, just like everything else we say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dirty="0"/>
              <a:t>It reveals your heart, and who you 				really are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dirty="0"/>
              <a:t> 				OR worse, leaves a 					wrong impression</a:t>
            </a:r>
          </a:p>
        </p:txBody>
      </p:sp>
    </p:spTree>
    <p:extLst>
      <p:ext uri="{BB962C8B-B14F-4D97-AF65-F5344CB8AC3E}">
        <p14:creationId xmlns:p14="http://schemas.microsoft.com/office/powerpoint/2010/main" val="326684540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715911" y="5091289"/>
            <a:ext cx="1636889" cy="970844"/>
          </a:xfrm>
        </p:spPr>
        <p:txBody>
          <a:bodyPr>
            <a:noAutofit/>
          </a:bodyPr>
          <a:lstStyle/>
          <a:p>
            <a:r>
              <a:rPr lang="en-US" sz="3000" dirty="0"/>
              <a:t>Social Media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169334" y="330856"/>
            <a:ext cx="8737600" cy="6431187"/>
          </a:xfrm>
        </p:spPr>
        <p:txBody>
          <a:bodyPr anchor="t">
            <a:normAutofit/>
          </a:bodyPr>
          <a:lstStyle/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u="sng" dirty="0"/>
              <a:t>How can social media affect my example?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dirty="0"/>
              <a:t>When we post without thinking or investigating it can harm our influence and possibly damage opportunities to teach the gospel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dirty="0"/>
              <a:t>It may be your FIRST impression!</a:t>
            </a:r>
          </a:p>
        </p:txBody>
      </p:sp>
    </p:spTree>
    <p:extLst>
      <p:ext uri="{BB962C8B-B14F-4D97-AF65-F5344CB8AC3E}">
        <p14:creationId xmlns:p14="http://schemas.microsoft.com/office/powerpoint/2010/main" val="347234063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715911" y="5091289"/>
            <a:ext cx="1636889" cy="970844"/>
          </a:xfrm>
        </p:spPr>
        <p:txBody>
          <a:bodyPr>
            <a:noAutofit/>
          </a:bodyPr>
          <a:lstStyle/>
          <a:p>
            <a:r>
              <a:rPr lang="en-US" sz="3000" dirty="0"/>
              <a:t>Social Media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169334" y="330856"/>
            <a:ext cx="8737600" cy="6431187"/>
          </a:xfrm>
        </p:spPr>
        <p:txBody>
          <a:bodyPr anchor="t">
            <a:normAutofit/>
          </a:bodyPr>
          <a:lstStyle/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u="sng" dirty="0"/>
              <a:t>The Bible and social media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Proverbs 4:23, </a:t>
            </a:r>
            <a:r>
              <a:rPr lang="en-US" sz="4000" dirty="0"/>
              <a:t>keep your heart with all diligence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dirty="0"/>
              <a:t>All that we do need to be governed by our spiritual heart.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dirty="0"/>
              <a:t>What is the world seeing in us?</a:t>
            </a:r>
          </a:p>
        </p:txBody>
      </p:sp>
    </p:spTree>
    <p:extLst>
      <p:ext uri="{BB962C8B-B14F-4D97-AF65-F5344CB8AC3E}">
        <p14:creationId xmlns:p14="http://schemas.microsoft.com/office/powerpoint/2010/main" val="247006425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715911" y="5091289"/>
            <a:ext cx="1636889" cy="970844"/>
          </a:xfrm>
        </p:spPr>
        <p:txBody>
          <a:bodyPr>
            <a:noAutofit/>
          </a:bodyPr>
          <a:lstStyle/>
          <a:p>
            <a:r>
              <a:rPr lang="en-US" sz="3000" dirty="0"/>
              <a:t>Social Media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169334" y="330856"/>
            <a:ext cx="8737600" cy="6431187"/>
          </a:xfrm>
        </p:spPr>
        <p:txBody>
          <a:bodyPr anchor="t">
            <a:normAutofit/>
          </a:bodyPr>
          <a:lstStyle/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u="sng" dirty="0"/>
              <a:t>The Bible and social media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Matthew 5:13-16, </a:t>
            </a:r>
            <a:br>
              <a:rPr lang="en-US" sz="4000" b="1" dirty="0">
                <a:solidFill>
                  <a:srgbClr val="FFFF00"/>
                </a:solidFill>
                <a:latin typeface="Bookman Old Style" panose="02050604050505020204" pitchFamily="18" charset="0"/>
              </a:rPr>
            </a:br>
            <a:r>
              <a:rPr lang="en-US" sz="40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Philippians 2:14-15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dirty="0"/>
              <a:t>You are ALWAYS being an influence to others 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dirty="0"/>
              <a:t>Even when you are online</a:t>
            </a:r>
          </a:p>
        </p:txBody>
      </p:sp>
    </p:spTree>
    <p:extLst>
      <p:ext uri="{BB962C8B-B14F-4D97-AF65-F5344CB8AC3E}">
        <p14:creationId xmlns:p14="http://schemas.microsoft.com/office/powerpoint/2010/main" val="283286049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715911" y="5091289"/>
            <a:ext cx="1636889" cy="970844"/>
          </a:xfrm>
        </p:spPr>
        <p:txBody>
          <a:bodyPr>
            <a:noAutofit/>
          </a:bodyPr>
          <a:lstStyle/>
          <a:p>
            <a:r>
              <a:rPr lang="en-US" sz="3000" dirty="0"/>
              <a:t>Social Media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169334" y="330856"/>
            <a:ext cx="8737600" cy="6431187"/>
          </a:xfrm>
        </p:spPr>
        <p:txBody>
          <a:bodyPr anchor="t">
            <a:normAutofit fontScale="92500"/>
          </a:bodyPr>
          <a:lstStyle/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u="sng" dirty="0"/>
              <a:t>The Bible and social media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Ephesians 5:16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dirty="0"/>
              <a:t>We are to manage our time wisely.  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dirty="0"/>
              <a:t>Even good things can be wasting time or not doing what you should.  (e.g. I see many 	preachers who seem to 			spend all day answering </a:t>
            </a:r>
            <a:br>
              <a:rPr lang="en-US" sz="4000" dirty="0"/>
            </a:br>
            <a:r>
              <a:rPr lang="en-US" sz="4000" dirty="0"/>
              <a:t>				every doctrinal 						dispute they come 					across)</a:t>
            </a:r>
          </a:p>
        </p:txBody>
      </p:sp>
    </p:spTree>
    <p:extLst>
      <p:ext uri="{BB962C8B-B14F-4D97-AF65-F5344CB8AC3E}">
        <p14:creationId xmlns:p14="http://schemas.microsoft.com/office/powerpoint/2010/main" val="373669713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715911" y="5091289"/>
            <a:ext cx="1636889" cy="970844"/>
          </a:xfrm>
        </p:spPr>
        <p:txBody>
          <a:bodyPr>
            <a:noAutofit/>
          </a:bodyPr>
          <a:lstStyle/>
          <a:p>
            <a:r>
              <a:rPr lang="en-US" sz="3000" dirty="0"/>
              <a:t>Social Media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169334" y="330856"/>
            <a:ext cx="8737600" cy="6431187"/>
          </a:xfrm>
        </p:spPr>
        <p:txBody>
          <a:bodyPr anchor="t">
            <a:normAutofit/>
          </a:bodyPr>
          <a:lstStyle/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u="sng" dirty="0"/>
              <a:t>The Bible and social media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Revelation 21:8, Ephesians 4:29, Matthew 15:18-19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dirty="0"/>
              <a:t>We are to control our tongues.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dirty="0"/>
              <a:t>We should not lie (make sure what you share is truthful)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dirty="0"/>
              <a:t> 				We should not be 					hateful, bitter, etc.  				with our language</a:t>
            </a:r>
          </a:p>
        </p:txBody>
      </p:sp>
    </p:spTree>
    <p:extLst>
      <p:ext uri="{BB962C8B-B14F-4D97-AF65-F5344CB8AC3E}">
        <p14:creationId xmlns:p14="http://schemas.microsoft.com/office/powerpoint/2010/main" val="383205561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715911" y="5091289"/>
            <a:ext cx="1636889" cy="970844"/>
          </a:xfrm>
        </p:spPr>
        <p:txBody>
          <a:bodyPr>
            <a:noAutofit/>
          </a:bodyPr>
          <a:lstStyle/>
          <a:p>
            <a:r>
              <a:rPr lang="en-US" sz="3000" dirty="0"/>
              <a:t>Social Media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169334" y="330856"/>
            <a:ext cx="8737600" cy="6431187"/>
          </a:xfrm>
        </p:spPr>
        <p:txBody>
          <a:bodyPr anchor="t">
            <a:normAutofit/>
          </a:bodyPr>
          <a:lstStyle/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u="sng" dirty="0"/>
              <a:t>The Bible and social media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James 3:13-16, Ephesians 4:31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dirty="0"/>
              <a:t>What is your attitude when you are online?  Are we ugly and hateful, bitter, selfish, envious, </a:t>
            </a:r>
            <a:r>
              <a:rPr lang="en-US" sz="4000" dirty="0" err="1"/>
              <a:t>etc</a:t>
            </a:r>
            <a:r>
              <a:rPr lang="en-US" sz="4000" dirty="0"/>
              <a:t>? 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dirty="0"/>
              <a:t> 				OR are we kind?</a:t>
            </a:r>
          </a:p>
        </p:txBody>
      </p:sp>
    </p:spTree>
    <p:extLst>
      <p:ext uri="{BB962C8B-B14F-4D97-AF65-F5344CB8AC3E}">
        <p14:creationId xmlns:p14="http://schemas.microsoft.com/office/powerpoint/2010/main" val="196868369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715911" y="5091289"/>
            <a:ext cx="1636889" cy="970844"/>
          </a:xfrm>
        </p:spPr>
        <p:txBody>
          <a:bodyPr>
            <a:noAutofit/>
          </a:bodyPr>
          <a:lstStyle/>
          <a:p>
            <a:r>
              <a:rPr lang="en-US" sz="3000" dirty="0"/>
              <a:t>Social Media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169334" y="330856"/>
            <a:ext cx="8737600" cy="6431187"/>
          </a:xfrm>
        </p:spPr>
        <p:txBody>
          <a:bodyPr anchor="t">
            <a:normAutofit/>
          </a:bodyPr>
          <a:lstStyle/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u="sng" dirty="0"/>
              <a:t>The Bible and social media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1 Corinthians 15:33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dirty="0"/>
              <a:t>Who are you associating with – online?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dirty="0"/>
              <a:t>Your “friends” can influence you in many ways, and you may be 					influencing them</a:t>
            </a:r>
          </a:p>
        </p:txBody>
      </p:sp>
    </p:spTree>
    <p:extLst>
      <p:ext uri="{BB962C8B-B14F-4D97-AF65-F5344CB8AC3E}">
        <p14:creationId xmlns:p14="http://schemas.microsoft.com/office/powerpoint/2010/main" val="97815568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420139" y="996682"/>
            <a:ext cx="8433720" cy="4023126"/>
          </a:xfrm>
        </p:spPr>
        <p:txBody>
          <a:bodyPr>
            <a:normAutofit/>
          </a:bodyPr>
          <a:lstStyle/>
          <a:p>
            <a:r>
              <a:rPr lang="en-US" sz="4800" b="1" dirty="0">
                <a:solidFill>
                  <a:srgbClr val="FFC000"/>
                </a:solidFill>
              </a:rPr>
              <a:t>What does your online activity say about you?</a:t>
            </a:r>
          </a:p>
        </p:txBody>
      </p:sp>
    </p:spTree>
    <p:extLst>
      <p:ext uri="{BB962C8B-B14F-4D97-AF65-F5344CB8AC3E}">
        <p14:creationId xmlns:p14="http://schemas.microsoft.com/office/powerpoint/2010/main" val="92046537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715911" y="5091289"/>
            <a:ext cx="1636889" cy="970844"/>
          </a:xfrm>
        </p:spPr>
        <p:txBody>
          <a:bodyPr>
            <a:noAutofit/>
          </a:bodyPr>
          <a:lstStyle/>
          <a:p>
            <a:r>
              <a:rPr lang="en-US" sz="3000" dirty="0"/>
              <a:t>Social Media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420139" y="330857"/>
            <a:ext cx="8433720" cy="6103810"/>
          </a:xfrm>
        </p:spPr>
        <p:txBody>
          <a:bodyPr anchor="t">
            <a:normAutofit/>
          </a:bodyPr>
          <a:lstStyle/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dirty="0"/>
              <a:t>What is it?  Creation social interaction through electronic means, primarily the internet.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dirty="0"/>
              <a:t>Communicating with friends and acquaintances, in many cases involving groups greater than our friends. </a:t>
            </a:r>
          </a:p>
        </p:txBody>
      </p:sp>
    </p:spTree>
    <p:extLst>
      <p:ext uri="{BB962C8B-B14F-4D97-AF65-F5344CB8AC3E}">
        <p14:creationId xmlns:p14="http://schemas.microsoft.com/office/powerpoint/2010/main" val="140548390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253977"/>
      </p:ext>
    </p:extLst>
  </p:cSld>
  <p:clrMapOvr>
    <a:masterClrMapping/>
  </p:clrMapOvr>
  <p:transition spd="slow">
    <p:randomBar dir="vert"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258191"/>
      </p:ext>
    </p:extLst>
  </p:cSld>
  <p:clrMapOvr>
    <a:masterClrMapping/>
  </p:clrMapOvr>
  <p:transition spd="slow">
    <p:randomBar dir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715911" y="5091289"/>
            <a:ext cx="1636889" cy="970844"/>
          </a:xfrm>
        </p:spPr>
        <p:txBody>
          <a:bodyPr>
            <a:noAutofit/>
          </a:bodyPr>
          <a:lstStyle/>
          <a:p>
            <a:r>
              <a:rPr lang="en-US" sz="3000" dirty="0"/>
              <a:t>Social Media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169333" y="330857"/>
            <a:ext cx="8974667" cy="6103810"/>
          </a:xfrm>
        </p:spPr>
        <p:txBody>
          <a:bodyPr anchor="t">
            <a:normAutofit/>
          </a:bodyPr>
          <a:lstStyle/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dirty="0"/>
              <a:t>It is here to stay!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dirty="0"/>
              <a:t>Stats on Facebook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dirty="0"/>
              <a:t>In 2015, 1.581 Billion users, with over 1 billion logging in EVERY day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dirty="0"/>
              <a:t>72% of adults visit at least  						monthly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dirty="0"/>
              <a:t> 				91% of millennials 					(15-23) on Facebook</a:t>
            </a:r>
          </a:p>
        </p:txBody>
      </p:sp>
    </p:spTree>
    <p:extLst>
      <p:ext uri="{BB962C8B-B14F-4D97-AF65-F5344CB8AC3E}">
        <p14:creationId xmlns:p14="http://schemas.microsoft.com/office/powerpoint/2010/main" val="255705904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715911" y="5091289"/>
            <a:ext cx="1636889" cy="970844"/>
          </a:xfrm>
        </p:spPr>
        <p:txBody>
          <a:bodyPr>
            <a:noAutofit/>
          </a:bodyPr>
          <a:lstStyle/>
          <a:p>
            <a:r>
              <a:rPr lang="en-US" sz="3000" dirty="0"/>
              <a:t>Social Media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169333" y="330857"/>
            <a:ext cx="8974667" cy="6103810"/>
          </a:xfrm>
        </p:spPr>
        <p:txBody>
          <a:bodyPr anchor="t">
            <a:normAutofit/>
          </a:bodyPr>
          <a:lstStyle/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dirty="0"/>
              <a:t>It is here to stay!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dirty="0"/>
              <a:t>Stats on Facebook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dirty="0"/>
              <a:t>As of 2018, 2.414 billion monthly users, 244 million in US &amp; Canada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dirty="0"/>
              <a:t>2/3 use it daily, 50% of adults over 50, 80% ages 25-49.</a:t>
            </a:r>
          </a:p>
        </p:txBody>
      </p:sp>
    </p:spTree>
    <p:extLst>
      <p:ext uri="{BB962C8B-B14F-4D97-AF65-F5344CB8AC3E}">
        <p14:creationId xmlns:p14="http://schemas.microsoft.com/office/powerpoint/2010/main" val="423497334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715911" y="5091289"/>
            <a:ext cx="1636889" cy="970844"/>
          </a:xfrm>
        </p:spPr>
        <p:txBody>
          <a:bodyPr>
            <a:noAutofit/>
          </a:bodyPr>
          <a:lstStyle/>
          <a:p>
            <a:r>
              <a:rPr lang="en-US" sz="3000" dirty="0"/>
              <a:t>Social Media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169333" y="330856"/>
            <a:ext cx="8974667" cy="6431187"/>
          </a:xfrm>
        </p:spPr>
        <p:txBody>
          <a:bodyPr anchor="t">
            <a:normAutofit fontScale="92500" lnSpcReduction="10000"/>
          </a:bodyPr>
          <a:lstStyle/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dirty="0"/>
              <a:t>It is here to stay!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dirty="0"/>
              <a:t>Stats on Facebook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dirty="0"/>
              <a:t>As of 2018, 2.414 billion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dirty="0"/>
              <a:t>There are 1.7 billion adherents to Islam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dirty="0"/>
              <a:t>There are about 2.5 billion professed believers in Jesus*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dirty="0"/>
              <a:t> 				By 2020, it is estimated 				there will be more 					Facebook users than 					believers in Jesus</a:t>
            </a:r>
          </a:p>
        </p:txBody>
      </p:sp>
    </p:spTree>
    <p:extLst>
      <p:ext uri="{BB962C8B-B14F-4D97-AF65-F5344CB8AC3E}">
        <p14:creationId xmlns:p14="http://schemas.microsoft.com/office/powerpoint/2010/main" val="112098161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715911" y="5091289"/>
            <a:ext cx="1636889" cy="970844"/>
          </a:xfrm>
        </p:spPr>
        <p:txBody>
          <a:bodyPr>
            <a:noAutofit/>
          </a:bodyPr>
          <a:lstStyle/>
          <a:p>
            <a:r>
              <a:rPr lang="en-US" sz="3000" dirty="0"/>
              <a:t>Social Media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169334" y="330856"/>
            <a:ext cx="8737600" cy="6431187"/>
          </a:xfrm>
        </p:spPr>
        <p:txBody>
          <a:bodyPr anchor="t">
            <a:normAutofit/>
          </a:bodyPr>
          <a:lstStyle/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dirty="0"/>
              <a:t>Social media is morally neutral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dirty="0"/>
              <a:t>It is not sinful to be on social media and it can accomplish much good.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dirty="0"/>
              <a:t>As with many things (such as money), it is about HOW you use it</a:t>
            </a:r>
          </a:p>
        </p:txBody>
      </p:sp>
    </p:spTree>
    <p:extLst>
      <p:ext uri="{BB962C8B-B14F-4D97-AF65-F5344CB8AC3E}">
        <p14:creationId xmlns:p14="http://schemas.microsoft.com/office/powerpoint/2010/main" val="19927598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715911" y="5091289"/>
            <a:ext cx="1636889" cy="970844"/>
          </a:xfrm>
        </p:spPr>
        <p:txBody>
          <a:bodyPr>
            <a:noAutofit/>
          </a:bodyPr>
          <a:lstStyle/>
          <a:p>
            <a:r>
              <a:rPr lang="en-US" sz="3000" dirty="0"/>
              <a:t>Social Media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169334" y="330856"/>
            <a:ext cx="8737600" cy="6431187"/>
          </a:xfrm>
        </p:spPr>
        <p:txBody>
          <a:bodyPr anchor="t">
            <a:normAutofit/>
          </a:bodyPr>
          <a:lstStyle/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dirty="0"/>
              <a:t>What good can social media do?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dirty="0"/>
              <a:t>Opportunity to communicate instantly around the world.  Connect with old friends and acquaintances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dirty="0"/>
              <a:t>Opportunities to evangelize, promote good will and good works 				(</a:t>
            </a:r>
            <a:r>
              <a:rPr lang="en-US" sz="40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cf. Mark 16:15</a:t>
            </a:r>
            <a:r>
              <a:rPr lang="en-US" sz="4000" dirty="0"/>
              <a:t>)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dirty="0"/>
              <a:t> 			     Effective advertising</a:t>
            </a:r>
          </a:p>
        </p:txBody>
      </p:sp>
    </p:spTree>
    <p:extLst>
      <p:ext uri="{BB962C8B-B14F-4D97-AF65-F5344CB8AC3E}">
        <p14:creationId xmlns:p14="http://schemas.microsoft.com/office/powerpoint/2010/main" val="197672402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715911" y="5091289"/>
            <a:ext cx="1636889" cy="970844"/>
          </a:xfrm>
        </p:spPr>
        <p:txBody>
          <a:bodyPr>
            <a:noAutofit/>
          </a:bodyPr>
          <a:lstStyle/>
          <a:p>
            <a:r>
              <a:rPr lang="en-US" sz="3000" dirty="0"/>
              <a:t>Social Media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169334" y="330856"/>
            <a:ext cx="8737600" cy="6431187"/>
          </a:xfrm>
        </p:spPr>
        <p:txBody>
          <a:bodyPr anchor="t">
            <a:normAutofit/>
          </a:bodyPr>
          <a:lstStyle/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dirty="0"/>
              <a:t>What good can social media do?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dirty="0"/>
              <a:t>Disseminate good information in rapid fashion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dirty="0"/>
              <a:t>It can be used to encourage and make a positive mark in our society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dirty="0"/>
              <a:t> 				A great way to learn 				about what is going 				on</a:t>
            </a:r>
          </a:p>
        </p:txBody>
      </p:sp>
    </p:spTree>
    <p:extLst>
      <p:ext uri="{BB962C8B-B14F-4D97-AF65-F5344CB8AC3E}">
        <p14:creationId xmlns:p14="http://schemas.microsoft.com/office/powerpoint/2010/main" val="383371732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theme/theme1.xml><?xml version="1.0" encoding="utf-8"?>
<a:theme xmlns:a="http://schemas.openxmlformats.org/drawingml/2006/main" name="Default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Revolution">
      <a:majorFont>
        <a:latin typeface="Trebuchet MS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Trebuchet MS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 Black .thmx</Template>
  <TotalTime>163</TotalTime>
  <Words>909</Words>
  <Application>Microsoft Office PowerPoint</Application>
  <PresentationFormat>On-screen Show (4:3)</PresentationFormat>
  <Paragraphs>139</Paragraphs>
  <Slides>31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31</vt:i4>
      </vt:variant>
    </vt:vector>
  </HeadingPairs>
  <TitlesOfParts>
    <vt:vector size="36" baseType="lpstr">
      <vt:lpstr>Arial</vt:lpstr>
      <vt:lpstr>Bookman Old Style</vt:lpstr>
      <vt:lpstr>Trebuchet MS</vt:lpstr>
      <vt:lpstr>Default</vt:lpstr>
      <vt:lpstr>1_Default Design</vt:lpstr>
      <vt:lpstr>PowerPoint Presentation</vt:lpstr>
      <vt:lpstr>The Christian and Social Media (1)</vt:lpstr>
      <vt:lpstr>Social Media</vt:lpstr>
      <vt:lpstr>Social Media</vt:lpstr>
      <vt:lpstr>Social Media</vt:lpstr>
      <vt:lpstr>Social Media</vt:lpstr>
      <vt:lpstr>Social Media</vt:lpstr>
      <vt:lpstr>Social Media</vt:lpstr>
      <vt:lpstr>Social Media</vt:lpstr>
      <vt:lpstr>Social Media</vt:lpstr>
      <vt:lpstr>Social Media</vt:lpstr>
      <vt:lpstr>Social Media</vt:lpstr>
      <vt:lpstr>Social Media</vt:lpstr>
      <vt:lpstr>Social Media</vt:lpstr>
      <vt:lpstr>Social Media</vt:lpstr>
      <vt:lpstr>Social Media</vt:lpstr>
      <vt:lpstr>Social Media</vt:lpstr>
      <vt:lpstr>Social Media</vt:lpstr>
      <vt:lpstr>Social Media</vt:lpstr>
      <vt:lpstr>Social Media</vt:lpstr>
      <vt:lpstr>Social Media</vt:lpstr>
      <vt:lpstr>Social Media</vt:lpstr>
      <vt:lpstr>Social Media</vt:lpstr>
      <vt:lpstr>Social Media</vt:lpstr>
      <vt:lpstr>Social Media</vt:lpstr>
      <vt:lpstr>Social Media</vt:lpstr>
      <vt:lpstr>Social Media</vt:lpstr>
      <vt:lpstr>Social Media</vt:lpstr>
      <vt:lpstr>PowerPoint Presentation</vt:lpstr>
      <vt:lpstr>PowerPoint Presentation</vt:lpstr>
      <vt:lpstr>PowerPoint Presentation</vt:lpstr>
    </vt:vector>
  </TitlesOfParts>
  <Company>RT Creative Group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Chapman</dc:creator>
  <cp:lastModifiedBy>Thomas Thornhill</cp:lastModifiedBy>
  <cp:revision>24</cp:revision>
  <dcterms:created xsi:type="dcterms:W3CDTF">2014-03-26T14:03:34Z</dcterms:created>
  <dcterms:modified xsi:type="dcterms:W3CDTF">2019-08-11T05:25:18Z</dcterms:modified>
</cp:coreProperties>
</file>