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sldIdLst>
    <p:sldId id="264" r:id="rId3"/>
    <p:sldId id="258" r:id="rId4"/>
    <p:sldId id="261" r:id="rId5"/>
    <p:sldId id="265" r:id="rId6"/>
    <p:sldId id="290" r:id="rId7"/>
    <p:sldId id="281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26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E95051-6BE5-4259-8B44-CA0EF6E15904}" v="4329" dt="2019-08-18T05:29:37.6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87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8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Thornhill" userId="4b94b3c8d6c07379" providerId="LiveId" clId="{9A68CEBA-E03F-4D68-931A-B3DDD5D07348}"/>
    <pc:docChg chg="undo custSel addSld delSld modSld">
      <pc:chgData name="Thomas Thornhill" userId="4b94b3c8d6c07379" providerId="LiveId" clId="{9A68CEBA-E03F-4D68-931A-B3DDD5D07348}" dt="2019-08-18T05:29:56.750" v="4449" actId="2696"/>
      <pc:docMkLst>
        <pc:docMk/>
      </pc:docMkLst>
      <pc:sldChg chg="del">
        <pc:chgData name="Thomas Thornhill" userId="4b94b3c8d6c07379" providerId="LiveId" clId="{9A68CEBA-E03F-4D68-931A-B3DDD5D07348}" dt="2019-08-18T05:29:56.148" v="4448" actId="2696"/>
        <pc:sldMkLst>
          <pc:docMk/>
          <pc:sldMk cId="3877253977" sldId="257"/>
        </pc:sldMkLst>
      </pc:sldChg>
      <pc:sldChg chg="modSp">
        <pc:chgData name="Thomas Thornhill" userId="4b94b3c8d6c07379" providerId="LiveId" clId="{9A68CEBA-E03F-4D68-931A-B3DDD5D07348}" dt="2019-08-18T04:38:34.040" v="1" actId="20577"/>
        <pc:sldMkLst>
          <pc:docMk/>
          <pc:sldMk cId="3893856719" sldId="258"/>
        </pc:sldMkLst>
        <pc:spChg chg="mod">
          <ac:chgData name="Thomas Thornhill" userId="4b94b3c8d6c07379" providerId="LiveId" clId="{9A68CEBA-E03F-4D68-931A-B3DDD5D07348}" dt="2019-08-18T04:38:34.040" v="1" actId="20577"/>
          <ac:spMkLst>
            <pc:docMk/>
            <pc:sldMk cId="3893856719" sldId="258"/>
            <ac:spMk id="6" creationId="{00000000-0000-0000-0000-000000000000}"/>
          </ac:spMkLst>
        </pc:spChg>
      </pc:sldChg>
      <pc:sldChg chg="modSp">
        <pc:chgData name="Thomas Thornhill" userId="4b94b3c8d6c07379" providerId="LiveId" clId="{9A68CEBA-E03F-4D68-931A-B3DDD5D07348}" dt="2019-08-18T04:38:46.503" v="5" actId="20577"/>
        <pc:sldMkLst>
          <pc:docMk/>
          <pc:sldMk cId="1405483902" sldId="261"/>
        </pc:sldMkLst>
        <pc:spChg chg="mod">
          <ac:chgData name="Thomas Thornhill" userId="4b94b3c8d6c07379" providerId="LiveId" clId="{9A68CEBA-E03F-4D68-931A-B3DDD5D07348}" dt="2019-08-18T04:38:46.503" v="5" actId="20577"/>
          <ac:spMkLst>
            <pc:docMk/>
            <pc:sldMk cId="1405483902" sldId="261"/>
            <ac:spMk id="7" creationId="{00000000-0000-0000-0000-000000000000}"/>
          </ac:spMkLst>
        </pc:spChg>
      </pc:sldChg>
      <pc:sldChg chg="del">
        <pc:chgData name="Thomas Thornhill" userId="4b94b3c8d6c07379" providerId="LiveId" clId="{9A68CEBA-E03F-4D68-931A-B3DDD5D07348}" dt="2019-08-18T05:29:56.750" v="4449" actId="2696"/>
        <pc:sldMkLst>
          <pc:docMk/>
          <pc:sldMk cId="544258191" sldId="263"/>
        </pc:sldMkLst>
      </pc:sldChg>
      <pc:sldChg chg="modSp modAnim">
        <pc:chgData name="Thomas Thornhill" userId="4b94b3c8d6c07379" providerId="LiveId" clId="{9A68CEBA-E03F-4D68-931A-B3DDD5D07348}" dt="2019-08-18T04:45:39.553" v="500" actId="115"/>
        <pc:sldMkLst>
          <pc:docMk/>
          <pc:sldMk cId="2557059041" sldId="265"/>
        </pc:sldMkLst>
        <pc:spChg chg="mod">
          <ac:chgData name="Thomas Thornhill" userId="4b94b3c8d6c07379" providerId="LiveId" clId="{9A68CEBA-E03F-4D68-931A-B3DDD5D07348}" dt="2019-08-18T04:45:39.553" v="500" actId="115"/>
          <ac:spMkLst>
            <pc:docMk/>
            <pc:sldMk cId="2557059041" sldId="265"/>
            <ac:spMk id="7" creationId="{00000000-0000-0000-0000-000000000000}"/>
          </ac:spMkLst>
        </pc:spChg>
      </pc:sldChg>
      <pc:sldChg chg="del">
        <pc:chgData name="Thomas Thornhill" userId="4b94b3c8d6c07379" providerId="LiveId" clId="{9A68CEBA-E03F-4D68-931A-B3DDD5D07348}" dt="2019-08-18T04:47:49.855" v="574" actId="2696"/>
        <pc:sldMkLst>
          <pc:docMk/>
          <pc:sldMk cId="1120981612" sldId="266"/>
        </pc:sldMkLst>
      </pc:sldChg>
      <pc:sldChg chg="del">
        <pc:chgData name="Thomas Thornhill" userId="4b94b3c8d6c07379" providerId="LiveId" clId="{9A68CEBA-E03F-4D68-931A-B3DDD5D07348}" dt="2019-08-18T04:47:47.470" v="573" actId="2696"/>
        <pc:sldMkLst>
          <pc:docMk/>
          <pc:sldMk cId="4234973343" sldId="267"/>
        </pc:sldMkLst>
      </pc:sldChg>
      <pc:sldChg chg="del">
        <pc:chgData name="Thomas Thornhill" userId="4b94b3c8d6c07379" providerId="LiveId" clId="{9A68CEBA-E03F-4D68-931A-B3DDD5D07348}" dt="2019-08-18T04:48:23.871" v="599" actId="2696"/>
        <pc:sldMkLst>
          <pc:docMk/>
          <pc:sldMk cId="199275985" sldId="268"/>
        </pc:sldMkLst>
      </pc:sldChg>
      <pc:sldChg chg="del">
        <pc:chgData name="Thomas Thornhill" userId="4b94b3c8d6c07379" providerId="LiveId" clId="{9A68CEBA-E03F-4D68-931A-B3DDD5D07348}" dt="2019-08-18T04:48:25.598" v="600" actId="2696"/>
        <pc:sldMkLst>
          <pc:docMk/>
          <pc:sldMk cId="1976724022" sldId="269"/>
        </pc:sldMkLst>
      </pc:sldChg>
      <pc:sldChg chg="del">
        <pc:chgData name="Thomas Thornhill" userId="4b94b3c8d6c07379" providerId="LiveId" clId="{9A68CEBA-E03F-4D68-931A-B3DDD5D07348}" dt="2019-08-18T04:48:26.147" v="601" actId="2696"/>
        <pc:sldMkLst>
          <pc:docMk/>
          <pc:sldMk cId="3833717327" sldId="270"/>
        </pc:sldMkLst>
      </pc:sldChg>
      <pc:sldChg chg="del">
        <pc:chgData name="Thomas Thornhill" userId="4b94b3c8d6c07379" providerId="LiveId" clId="{9A68CEBA-E03F-4D68-931A-B3DDD5D07348}" dt="2019-08-18T04:48:56.134" v="660" actId="2696"/>
        <pc:sldMkLst>
          <pc:docMk/>
          <pc:sldMk cId="3538596657" sldId="271"/>
        </pc:sldMkLst>
      </pc:sldChg>
      <pc:sldChg chg="del">
        <pc:chgData name="Thomas Thornhill" userId="4b94b3c8d6c07379" providerId="LiveId" clId="{9A68CEBA-E03F-4D68-931A-B3DDD5D07348}" dt="2019-08-18T04:48:58.750" v="661" actId="2696"/>
        <pc:sldMkLst>
          <pc:docMk/>
          <pc:sldMk cId="2817205179" sldId="272"/>
        </pc:sldMkLst>
      </pc:sldChg>
      <pc:sldChg chg="del">
        <pc:chgData name="Thomas Thornhill" userId="4b94b3c8d6c07379" providerId="LiveId" clId="{9A68CEBA-E03F-4D68-931A-B3DDD5D07348}" dt="2019-08-18T04:49:17.222" v="697" actId="2696"/>
        <pc:sldMkLst>
          <pc:docMk/>
          <pc:sldMk cId="1954395180" sldId="273"/>
        </pc:sldMkLst>
      </pc:sldChg>
      <pc:sldChg chg="del">
        <pc:chgData name="Thomas Thornhill" userId="4b94b3c8d6c07379" providerId="LiveId" clId="{9A68CEBA-E03F-4D68-931A-B3DDD5D07348}" dt="2019-08-18T04:49:43.496" v="750" actId="2696"/>
        <pc:sldMkLst>
          <pc:docMk/>
          <pc:sldMk cId="2336134099" sldId="274"/>
        </pc:sldMkLst>
      </pc:sldChg>
      <pc:sldChg chg="del">
        <pc:chgData name="Thomas Thornhill" userId="4b94b3c8d6c07379" providerId="LiveId" clId="{9A68CEBA-E03F-4D68-931A-B3DDD5D07348}" dt="2019-08-18T04:50:26.288" v="812" actId="2696"/>
        <pc:sldMkLst>
          <pc:docMk/>
          <pc:sldMk cId="1568703645" sldId="275"/>
        </pc:sldMkLst>
      </pc:sldChg>
      <pc:sldChg chg="del">
        <pc:chgData name="Thomas Thornhill" userId="4b94b3c8d6c07379" providerId="LiveId" clId="{9A68CEBA-E03F-4D68-931A-B3DDD5D07348}" dt="2019-08-18T04:50:28.087" v="813" actId="2696"/>
        <pc:sldMkLst>
          <pc:docMk/>
          <pc:sldMk cId="3382425253" sldId="276"/>
        </pc:sldMkLst>
      </pc:sldChg>
      <pc:sldChg chg="del">
        <pc:chgData name="Thomas Thornhill" userId="4b94b3c8d6c07379" providerId="LiveId" clId="{9A68CEBA-E03F-4D68-931A-B3DDD5D07348}" dt="2019-08-18T04:50:29.359" v="814" actId="2696"/>
        <pc:sldMkLst>
          <pc:docMk/>
          <pc:sldMk cId="2046288766" sldId="277"/>
        </pc:sldMkLst>
      </pc:sldChg>
      <pc:sldChg chg="del">
        <pc:chgData name="Thomas Thornhill" userId="4b94b3c8d6c07379" providerId="LiveId" clId="{9A68CEBA-E03F-4D68-931A-B3DDD5D07348}" dt="2019-08-18T04:50:30.578" v="815" actId="2696"/>
        <pc:sldMkLst>
          <pc:docMk/>
          <pc:sldMk cId="1617100316" sldId="278"/>
        </pc:sldMkLst>
      </pc:sldChg>
      <pc:sldChg chg="del">
        <pc:chgData name="Thomas Thornhill" userId="4b94b3c8d6c07379" providerId="LiveId" clId="{9A68CEBA-E03F-4D68-931A-B3DDD5D07348}" dt="2019-08-18T04:50:32" v="816" actId="2696"/>
        <pc:sldMkLst>
          <pc:docMk/>
          <pc:sldMk cId="1846123585" sldId="279"/>
        </pc:sldMkLst>
      </pc:sldChg>
      <pc:sldChg chg="del">
        <pc:chgData name="Thomas Thornhill" userId="4b94b3c8d6c07379" providerId="LiveId" clId="{9A68CEBA-E03F-4D68-931A-B3DDD5D07348}" dt="2019-08-18T04:50:34.436" v="817" actId="2696"/>
        <pc:sldMkLst>
          <pc:docMk/>
          <pc:sldMk cId="3494648201" sldId="280"/>
        </pc:sldMkLst>
      </pc:sldChg>
      <pc:sldChg chg="modSp add del modAnim">
        <pc:chgData name="Thomas Thornhill" userId="4b94b3c8d6c07379" providerId="LiveId" clId="{9A68CEBA-E03F-4D68-931A-B3DDD5D07348}" dt="2019-08-18T04:54:58.765" v="1149" actId="20577"/>
        <pc:sldMkLst>
          <pc:docMk/>
          <pc:sldMk cId="3361964725" sldId="281"/>
        </pc:sldMkLst>
        <pc:spChg chg="mod">
          <ac:chgData name="Thomas Thornhill" userId="4b94b3c8d6c07379" providerId="LiveId" clId="{9A68CEBA-E03F-4D68-931A-B3DDD5D07348}" dt="2019-08-18T04:51:37.257" v="862" actId="1076"/>
          <ac:spMkLst>
            <pc:docMk/>
            <pc:sldMk cId="3361964725" sldId="281"/>
            <ac:spMk id="6" creationId="{00000000-0000-0000-0000-000000000000}"/>
          </ac:spMkLst>
        </pc:spChg>
        <pc:spChg chg="mod">
          <ac:chgData name="Thomas Thornhill" userId="4b94b3c8d6c07379" providerId="LiveId" clId="{9A68CEBA-E03F-4D68-931A-B3DDD5D07348}" dt="2019-08-18T04:54:58.765" v="1149" actId="20577"/>
          <ac:spMkLst>
            <pc:docMk/>
            <pc:sldMk cId="3361964725" sldId="281"/>
            <ac:spMk id="7" creationId="{00000000-0000-0000-0000-000000000000}"/>
          </ac:spMkLst>
        </pc:spChg>
      </pc:sldChg>
      <pc:sldChg chg="modSp del">
        <pc:chgData name="Thomas Thornhill" userId="4b94b3c8d6c07379" providerId="LiveId" clId="{9A68CEBA-E03F-4D68-931A-B3DDD5D07348}" dt="2019-08-18T04:55:23.746" v="1150" actId="2696"/>
        <pc:sldMkLst>
          <pc:docMk/>
          <pc:sldMk cId="3266845401" sldId="282"/>
        </pc:sldMkLst>
        <pc:spChg chg="mod">
          <ac:chgData name="Thomas Thornhill" userId="4b94b3c8d6c07379" providerId="LiveId" clId="{9A68CEBA-E03F-4D68-931A-B3DDD5D07348}" dt="2019-08-18T04:50:50.634" v="826" actId="20577"/>
          <ac:spMkLst>
            <pc:docMk/>
            <pc:sldMk cId="3266845401" sldId="282"/>
            <ac:spMk id="7" creationId="{00000000-0000-0000-0000-000000000000}"/>
          </ac:spMkLst>
        </pc:spChg>
      </pc:sldChg>
      <pc:sldChg chg="del">
        <pc:chgData name="Thomas Thornhill" userId="4b94b3c8d6c07379" providerId="LiveId" clId="{9A68CEBA-E03F-4D68-931A-B3DDD5D07348}" dt="2019-08-18T04:55:24.563" v="1151" actId="2696"/>
        <pc:sldMkLst>
          <pc:docMk/>
          <pc:sldMk cId="3472340635" sldId="283"/>
        </pc:sldMkLst>
      </pc:sldChg>
      <pc:sldChg chg="del">
        <pc:chgData name="Thomas Thornhill" userId="4b94b3c8d6c07379" providerId="LiveId" clId="{9A68CEBA-E03F-4D68-931A-B3DDD5D07348}" dt="2019-08-18T04:55:25.165" v="1152" actId="2696"/>
        <pc:sldMkLst>
          <pc:docMk/>
          <pc:sldMk cId="2470064252" sldId="284"/>
        </pc:sldMkLst>
      </pc:sldChg>
      <pc:sldChg chg="del">
        <pc:chgData name="Thomas Thornhill" userId="4b94b3c8d6c07379" providerId="LiveId" clId="{9A68CEBA-E03F-4D68-931A-B3DDD5D07348}" dt="2019-08-18T04:55:25.766" v="1153" actId="2696"/>
        <pc:sldMkLst>
          <pc:docMk/>
          <pc:sldMk cId="2832860491" sldId="285"/>
        </pc:sldMkLst>
      </pc:sldChg>
      <pc:sldChg chg="del">
        <pc:chgData name="Thomas Thornhill" userId="4b94b3c8d6c07379" providerId="LiveId" clId="{9A68CEBA-E03F-4D68-931A-B3DDD5D07348}" dt="2019-08-18T04:55:26.405" v="1154" actId="2696"/>
        <pc:sldMkLst>
          <pc:docMk/>
          <pc:sldMk cId="3736697132" sldId="286"/>
        </pc:sldMkLst>
      </pc:sldChg>
      <pc:sldChg chg="del">
        <pc:chgData name="Thomas Thornhill" userId="4b94b3c8d6c07379" providerId="LiveId" clId="{9A68CEBA-E03F-4D68-931A-B3DDD5D07348}" dt="2019-08-18T04:55:27.099" v="1155" actId="2696"/>
        <pc:sldMkLst>
          <pc:docMk/>
          <pc:sldMk cId="3832055610" sldId="287"/>
        </pc:sldMkLst>
      </pc:sldChg>
      <pc:sldChg chg="del">
        <pc:chgData name="Thomas Thornhill" userId="4b94b3c8d6c07379" providerId="LiveId" clId="{9A68CEBA-E03F-4D68-931A-B3DDD5D07348}" dt="2019-08-18T04:55:27.755" v="1156" actId="2696"/>
        <pc:sldMkLst>
          <pc:docMk/>
          <pc:sldMk cId="1968683696" sldId="288"/>
        </pc:sldMkLst>
      </pc:sldChg>
      <pc:sldChg chg="del">
        <pc:chgData name="Thomas Thornhill" userId="4b94b3c8d6c07379" providerId="LiveId" clId="{9A68CEBA-E03F-4D68-931A-B3DDD5D07348}" dt="2019-08-18T04:55:29.675" v="1157" actId="2696"/>
        <pc:sldMkLst>
          <pc:docMk/>
          <pc:sldMk cId="978155683" sldId="289"/>
        </pc:sldMkLst>
      </pc:sldChg>
      <pc:sldChg chg="modSp add modAnim">
        <pc:chgData name="Thomas Thornhill" userId="4b94b3c8d6c07379" providerId="LiveId" clId="{9A68CEBA-E03F-4D68-931A-B3DDD5D07348}" dt="2019-08-18T04:50:17.039" v="811" actId="20577"/>
        <pc:sldMkLst>
          <pc:docMk/>
          <pc:sldMk cId="3386723321" sldId="290"/>
        </pc:sldMkLst>
        <pc:spChg chg="mod">
          <ac:chgData name="Thomas Thornhill" userId="4b94b3c8d6c07379" providerId="LiveId" clId="{9A68CEBA-E03F-4D68-931A-B3DDD5D07348}" dt="2019-08-18T04:50:17.039" v="811" actId="20577"/>
          <ac:spMkLst>
            <pc:docMk/>
            <pc:sldMk cId="3386723321" sldId="290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4:57:30.596" v="1397" actId="20577"/>
        <pc:sldMkLst>
          <pc:docMk/>
          <pc:sldMk cId="1715766606" sldId="291"/>
        </pc:sldMkLst>
        <pc:spChg chg="mod">
          <ac:chgData name="Thomas Thornhill" userId="4b94b3c8d6c07379" providerId="LiveId" clId="{9A68CEBA-E03F-4D68-931A-B3DDD5D07348}" dt="2019-08-18T04:57:30.596" v="1397" actId="20577"/>
          <ac:spMkLst>
            <pc:docMk/>
            <pc:sldMk cId="1715766606" sldId="291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4:59:07.075" v="1566" actId="27636"/>
        <pc:sldMkLst>
          <pc:docMk/>
          <pc:sldMk cId="181094009" sldId="292"/>
        </pc:sldMkLst>
        <pc:spChg chg="mod">
          <ac:chgData name="Thomas Thornhill" userId="4b94b3c8d6c07379" providerId="LiveId" clId="{9A68CEBA-E03F-4D68-931A-B3DDD5D07348}" dt="2019-08-18T04:59:07.075" v="1566" actId="27636"/>
          <ac:spMkLst>
            <pc:docMk/>
            <pc:sldMk cId="181094009" sldId="292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01:57.785" v="1829" actId="20577"/>
        <pc:sldMkLst>
          <pc:docMk/>
          <pc:sldMk cId="1894134536" sldId="293"/>
        </pc:sldMkLst>
        <pc:spChg chg="mod">
          <ac:chgData name="Thomas Thornhill" userId="4b94b3c8d6c07379" providerId="LiveId" clId="{9A68CEBA-E03F-4D68-931A-B3DDD5D07348}" dt="2019-08-18T05:01:57.785" v="1829" actId="20577"/>
          <ac:spMkLst>
            <pc:docMk/>
            <pc:sldMk cId="1894134536" sldId="293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07:12.783" v="1999" actId="108"/>
        <pc:sldMkLst>
          <pc:docMk/>
          <pc:sldMk cId="1955285583" sldId="294"/>
        </pc:sldMkLst>
        <pc:spChg chg="mod">
          <ac:chgData name="Thomas Thornhill" userId="4b94b3c8d6c07379" providerId="LiveId" clId="{9A68CEBA-E03F-4D68-931A-B3DDD5D07348}" dt="2019-08-18T05:07:12.783" v="1999" actId="108"/>
          <ac:spMkLst>
            <pc:docMk/>
            <pc:sldMk cId="1955285583" sldId="294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08:35.588" v="2167" actId="20577"/>
        <pc:sldMkLst>
          <pc:docMk/>
          <pc:sldMk cId="953140143" sldId="295"/>
        </pc:sldMkLst>
        <pc:spChg chg="mod">
          <ac:chgData name="Thomas Thornhill" userId="4b94b3c8d6c07379" providerId="LiveId" clId="{9A68CEBA-E03F-4D68-931A-B3DDD5D07348}" dt="2019-08-18T05:08:35.588" v="2167" actId="20577"/>
          <ac:spMkLst>
            <pc:docMk/>
            <pc:sldMk cId="953140143" sldId="295"/>
            <ac:spMk id="7" creationId="{00000000-0000-0000-0000-000000000000}"/>
          </ac:spMkLst>
        </pc:spChg>
      </pc:sldChg>
      <pc:sldChg chg="add del">
        <pc:chgData name="Thomas Thornhill" userId="4b94b3c8d6c07379" providerId="LiveId" clId="{9A68CEBA-E03F-4D68-931A-B3DDD5D07348}" dt="2019-08-18T05:04:49.826" v="1832" actId="2696"/>
        <pc:sldMkLst>
          <pc:docMk/>
          <pc:sldMk cId="3220793295" sldId="295"/>
        </pc:sldMkLst>
      </pc:sldChg>
      <pc:sldChg chg="modSp add modAnim">
        <pc:chgData name="Thomas Thornhill" userId="4b94b3c8d6c07379" providerId="LiveId" clId="{9A68CEBA-E03F-4D68-931A-B3DDD5D07348}" dt="2019-08-18T05:10:18.271" v="2354" actId="6549"/>
        <pc:sldMkLst>
          <pc:docMk/>
          <pc:sldMk cId="948020041" sldId="296"/>
        </pc:sldMkLst>
        <pc:spChg chg="mod">
          <ac:chgData name="Thomas Thornhill" userId="4b94b3c8d6c07379" providerId="LiveId" clId="{9A68CEBA-E03F-4D68-931A-B3DDD5D07348}" dt="2019-08-18T05:10:18.271" v="2354" actId="6549"/>
          <ac:spMkLst>
            <pc:docMk/>
            <pc:sldMk cId="948020041" sldId="296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14:17.818" v="2688" actId="20577"/>
        <pc:sldMkLst>
          <pc:docMk/>
          <pc:sldMk cId="3681374352" sldId="297"/>
        </pc:sldMkLst>
        <pc:spChg chg="mod">
          <ac:chgData name="Thomas Thornhill" userId="4b94b3c8d6c07379" providerId="LiveId" clId="{9A68CEBA-E03F-4D68-931A-B3DDD5D07348}" dt="2019-08-18T05:14:17.818" v="2688" actId="20577"/>
          <ac:spMkLst>
            <pc:docMk/>
            <pc:sldMk cId="3681374352" sldId="297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16:38.494" v="2948" actId="20577"/>
        <pc:sldMkLst>
          <pc:docMk/>
          <pc:sldMk cId="82733474" sldId="298"/>
        </pc:sldMkLst>
        <pc:spChg chg="mod">
          <ac:chgData name="Thomas Thornhill" userId="4b94b3c8d6c07379" providerId="LiveId" clId="{9A68CEBA-E03F-4D68-931A-B3DDD5D07348}" dt="2019-08-18T05:16:38.494" v="2948" actId="20577"/>
          <ac:spMkLst>
            <pc:docMk/>
            <pc:sldMk cId="82733474" sldId="298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18:28.430" v="3122" actId="27636"/>
        <pc:sldMkLst>
          <pc:docMk/>
          <pc:sldMk cId="2176598617" sldId="299"/>
        </pc:sldMkLst>
        <pc:spChg chg="mod">
          <ac:chgData name="Thomas Thornhill" userId="4b94b3c8d6c07379" providerId="LiveId" clId="{9A68CEBA-E03F-4D68-931A-B3DDD5D07348}" dt="2019-08-18T05:18:28.430" v="3122" actId="27636"/>
          <ac:spMkLst>
            <pc:docMk/>
            <pc:sldMk cId="2176598617" sldId="299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19:23.890" v="3256" actId="20577"/>
        <pc:sldMkLst>
          <pc:docMk/>
          <pc:sldMk cId="2692978241" sldId="300"/>
        </pc:sldMkLst>
        <pc:spChg chg="mod">
          <ac:chgData name="Thomas Thornhill" userId="4b94b3c8d6c07379" providerId="LiveId" clId="{9A68CEBA-E03F-4D68-931A-B3DDD5D07348}" dt="2019-08-18T05:19:23.890" v="3256" actId="20577"/>
          <ac:spMkLst>
            <pc:docMk/>
            <pc:sldMk cId="2692978241" sldId="300"/>
            <ac:spMk id="7" creationId="{00000000-0000-0000-0000-000000000000}"/>
          </ac:spMkLst>
        </pc:spChg>
      </pc:sldChg>
      <pc:sldChg chg="modSp add">
        <pc:chgData name="Thomas Thornhill" userId="4b94b3c8d6c07379" providerId="LiveId" clId="{9A68CEBA-E03F-4D68-931A-B3DDD5D07348}" dt="2019-08-18T05:20:35.432" v="3383" actId="20577"/>
        <pc:sldMkLst>
          <pc:docMk/>
          <pc:sldMk cId="300849059" sldId="301"/>
        </pc:sldMkLst>
        <pc:spChg chg="mod">
          <ac:chgData name="Thomas Thornhill" userId="4b94b3c8d6c07379" providerId="LiveId" clId="{9A68CEBA-E03F-4D68-931A-B3DDD5D07348}" dt="2019-08-18T05:20:35.432" v="3383" actId="20577"/>
          <ac:spMkLst>
            <pc:docMk/>
            <pc:sldMk cId="300849059" sldId="301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22:40.639" v="3639" actId="20577"/>
        <pc:sldMkLst>
          <pc:docMk/>
          <pc:sldMk cId="4161257541" sldId="302"/>
        </pc:sldMkLst>
        <pc:spChg chg="mod">
          <ac:chgData name="Thomas Thornhill" userId="4b94b3c8d6c07379" providerId="LiveId" clId="{9A68CEBA-E03F-4D68-931A-B3DDD5D07348}" dt="2019-08-18T05:22:40.639" v="3639" actId="20577"/>
          <ac:spMkLst>
            <pc:docMk/>
            <pc:sldMk cId="4161257541" sldId="302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24:24.758" v="3852" actId="20577"/>
        <pc:sldMkLst>
          <pc:docMk/>
          <pc:sldMk cId="3636410375" sldId="303"/>
        </pc:sldMkLst>
        <pc:spChg chg="mod">
          <ac:chgData name="Thomas Thornhill" userId="4b94b3c8d6c07379" providerId="LiveId" clId="{9A68CEBA-E03F-4D68-931A-B3DDD5D07348}" dt="2019-08-18T05:24:24.758" v="3852" actId="20577"/>
          <ac:spMkLst>
            <pc:docMk/>
            <pc:sldMk cId="3636410375" sldId="303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26:01.045" v="4026" actId="20577"/>
        <pc:sldMkLst>
          <pc:docMk/>
          <pc:sldMk cId="2362726458" sldId="304"/>
        </pc:sldMkLst>
        <pc:spChg chg="mod">
          <ac:chgData name="Thomas Thornhill" userId="4b94b3c8d6c07379" providerId="LiveId" clId="{9A68CEBA-E03F-4D68-931A-B3DDD5D07348}" dt="2019-08-18T05:26:01.045" v="4026" actId="20577"/>
          <ac:spMkLst>
            <pc:docMk/>
            <pc:sldMk cId="2362726458" sldId="304"/>
            <ac:spMk id="7" creationId="{00000000-0000-0000-0000-000000000000}"/>
          </ac:spMkLst>
        </pc:spChg>
      </pc:sldChg>
      <pc:sldChg chg="modSp add">
        <pc:chgData name="Thomas Thornhill" userId="4b94b3c8d6c07379" providerId="LiveId" clId="{9A68CEBA-E03F-4D68-931A-B3DDD5D07348}" dt="2019-08-18T05:27:23.106" v="4169" actId="20577"/>
        <pc:sldMkLst>
          <pc:docMk/>
          <pc:sldMk cId="129183826" sldId="305"/>
        </pc:sldMkLst>
        <pc:spChg chg="mod">
          <ac:chgData name="Thomas Thornhill" userId="4b94b3c8d6c07379" providerId="LiveId" clId="{9A68CEBA-E03F-4D68-931A-B3DDD5D07348}" dt="2019-08-18T05:27:23.106" v="4169" actId="20577"/>
          <ac:spMkLst>
            <pc:docMk/>
            <pc:sldMk cId="129183826" sldId="305"/>
            <ac:spMk id="7" creationId="{00000000-0000-0000-0000-000000000000}"/>
          </ac:spMkLst>
        </pc:spChg>
      </pc:sldChg>
      <pc:sldChg chg="modSp add modAnim">
        <pc:chgData name="Thomas Thornhill" userId="4b94b3c8d6c07379" providerId="LiveId" clId="{9A68CEBA-E03F-4D68-931A-B3DDD5D07348}" dt="2019-08-18T05:29:37.642" v="4447" actId="20577"/>
        <pc:sldMkLst>
          <pc:docMk/>
          <pc:sldMk cId="1866711651" sldId="306"/>
        </pc:sldMkLst>
        <pc:spChg chg="mod">
          <ac:chgData name="Thomas Thornhill" userId="4b94b3c8d6c07379" providerId="LiveId" clId="{9A68CEBA-E03F-4D68-931A-B3DDD5D07348}" dt="2019-08-18T05:29:37.642" v="4447" actId="20577"/>
          <ac:spMkLst>
            <pc:docMk/>
            <pc:sldMk cId="1866711651" sldId="306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852907" y="5279955"/>
            <a:ext cx="5585469" cy="76406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 dirty="0"/>
              <a:t>Add Your Subtitle</a:t>
            </a:r>
          </a:p>
        </p:txBody>
      </p:sp>
    </p:spTree>
    <p:extLst>
      <p:ext uri="{BB962C8B-B14F-4D97-AF65-F5344CB8AC3E}">
        <p14:creationId xmlns:p14="http://schemas.microsoft.com/office/powerpoint/2010/main" val="1018787925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066" y="2286811"/>
            <a:ext cx="3232513" cy="1609629"/>
          </a:xfrm>
        </p:spPr>
        <p:txBody>
          <a:bodyPr/>
          <a:lstStyle>
            <a:lvl1pPr>
              <a:defRPr>
                <a:solidFill>
                  <a:srgbClr val="394C93"/>
                </a:solidFill>
              </a:defRPr>
            </a:lvl1pPr>
          </a:lstStyle>
          <a:p>
            <a:r>
              <a:rPr lang="en-US" dirty="0"/>
              <a:t>Add Your Title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852907" y="5279955"/>
            <a:ext cx="5585469" cy="76406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 dirty="0"/>
              <a:t>Add Your Subtitle</a:t>
            </a:r>
          </a:p>
        </p:txBody>
      </p:sp>
    </p:spTree>
    <p:extLst>
      <p:ext uri="{BB962C8B-B14F-4D97-AF65-F5344CB8AC3E}">
        <p14:creationId xmlns:p14="http://schemas.microsoft.com/office/powerpoint/2010/main" val="3366272544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20139" y="330857"/>
            <a:ext cx="8433720" cy="4023126"/>
          </a:xfrm>
        </p:spPr>
        <p:txBody>
          <a:bodyPr anchor="ctr"/>
          <a:lstStyle>
            <a:lvl1pPr algn="ctr">
              <a:defRPr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1941050793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20139" y="330857"/>
            <a:ext cx="8433720" cy="4023126"/>
          </a:xfrm>
        </p:spPr>
        <p:txBody>
          <a:bodyPr anchor="ctr"/>
          <a:lstStyle>
            <a:lvl1pPr algn="ctr">
              <a:defRPr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630400696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8822" y="5243057"/>
            <a:ext cx="1243142" cy="670549"/>
          </a:xfrm>
        </p:spPr>
        <p:txBody>
          <a:bodyPr>
            <a:normAutofit/>
          </a:bodyPr>
          <a:lstStyle>
            <a:lvl1pPr>
              <a:defRPr sz="1600">
                <a:solidFill>
                  <a:srgbClr val="394C93"/>
                </a:solidFill>
              </a:defRPr>
            </a:lvl1pPr>
          </a:lstStyle>
          <a:p>
            <a:r>
              <a:rPr lang="en-US" dirty="0"/>
              <a:t>Add Your Title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20139" y="330857"/>
            <a:ext cx="8433720" cy="4023126"/>
          </a:xfrm>
        </p:spPr>
        <p:txBody>
          <a:bodyPr anchor="ctr"/>
          <a:lstStyle>
            <a:lvl1pPr algn="ctr">
              <a:defRPr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343601306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ip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549482" y="725455"/>
            <a:ext cx="6319797" cy="4228653"/>
          </a:xfrm>
        </p:spPr>
        <p:txBody>
          <a:bodyPr anchor="ctr"/>
          <a:lstStyle>
            <a:lvl1pPr marL="0" indent="0">
              <a:buFont typeface="Arial"/>
              <a:buNone/>
              <a:defRPr>
                <a:solidFill>
                  <a:srgbClr val="394C93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Font typeface="Arial"/>
              <a:buNone/>
              <a:defRPr/>
            </a:lvl3pPr>
            <a:lvl4pPr marL="1371600" indent="0">
              <a:buFont typeface="Arial"/>
              <a:buNone/>
              <a:defRPr/>
            </a:lvl4pPr>
            <a:lvl5pPr marL="1828800" indent="0">
              <a:buFont typeface="Arial"/>
              <a:buNone/>
              <a:defRPr/>
            </a:lvl5pPr>
          </a:lstStyle>
          <a:p>
            <a:pPr lvl="0"/>
            <a:r>
              <a:rPr lang="en-US" dirty="0"/>
              <a:t>Add Your Scripture Here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2549723" y="5200735"/>
            <a:ext cx="6319555" cy="933277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rgbClr val="394C93"/>
                </a:solidFill>
              </a:defRPr>
            </a:lvl1pPr>
          </a:lstStyle>
          <a:p>
            <a:pPr lvl="0"/>
            <a:r>
              <a:rPr lang="en-US" dirty="0"/>
              <a:t>Add Verse Here</a:t>
            </a:r>
          </a:p>
        </p:txBody>
      </p:sp>
    </p:spTree>
    <p:extLst>
      <p:ext uri="{BB962C8B-B14F-4D97-AF65-F5344CB8AC3E}">
        <p14:creationId xmlns:p14="http://schemas.microsoft.com/office/powerpoint/2010/main" val="4063350974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539934" y="797951"/>
            <a:ext cx="6409634" cy="5333304"/>
          </a:xfrm>
        </p:spPr>
        <p:txBody>
          <a:bodyPr anchor="ctr"/>
          <a:lstStyle>
            <a:lvl1pPr marL="0" indent="0">
              <a:buFont typeface="Arial"/>
              <a:buNone/>
              <a:defRPr>
                <a:solidFill>
                  <a:srgbClr val="394C93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Font typeface="Arial"/>
              <a:buNone/>
              <a:defRPr/>
            </a:lvl3pPr>
            <a:lvl4pPr marL="1371600" indent="0">
              <a:buFont typeface="Arial"/>
              <a:buNone/>
              <a:defRPr/>
            </a:lvl4pPr>
            <a:lvl5pPr marL="1828800" indent="0">
              <a:buFont typeface="Arial"/>
              <a:buNone/>
              <a:defRPr/>
            </a:lvl5pPr>
          </a:lstStyle>
          <a:p>
            <a:pPr lvl="0"/>
            <a:r>
              <a:rPr lang="en-US" dirty="0"/>
              <a:t>Add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822514673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C28DB9-3B72-463E-85BD-8BB65C705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41B0D48-6445-4757-9AE0-41EB6BC0F6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97C7ABC-306E-47FA-8F15-AF096B756F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AE212-2181-4631-85E5-8A35A22D31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094360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8/17/2019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1" r:id="rId3"/>
    <p:sldLayoutId id="2147483652" r:id="rId4"/>
    <p:sldLayoutId id="2147483656" r:id="rId5"/>
    <p:sldLayoutId id="2147483655" r:id="rId6"/>
    <p:sldLayoutId id="2147483650" r:id="rId7"/>
    <p:sldLayoutId id="2147483657" r:id="rId8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Adelle-Regular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/>
        <a:buNone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1pPr>
      <a:lvl2pPr marL="914400" indent="-457200" algn="ctr" defTabSz="914400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2pPr>
      <a:lvl3pPr marL="914400" indent="0" algn="ctr" defTabSz="914400" rtl="0" eaLnBrk="1" latinLnBrk="0" hangingPunct="1">
        <a:spcBef>
          <a:spcPct val="20000"/>
        </a:spcBef>
        <a:buFont typeface="Arial" pitchFamily="34" charset="0"/>
        <a:buNone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3pPr>
      <a:lvl4pPr marL="1371600" indent="0" algn="ctr" defTabSz="914400" rtl="0" eaLnBrk="1" latinLnBrk="0" hangingPunct="1">
        <a:spcBef>
          <a:spcPct val="20000"/>
        </a:spcBef>
        <a:buFont typeface="Arial" pitchFamily="34" charset="0"/>
        <a:buNone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4pPr>
      <a:lvl5pPr marL="1828800" indent="0" algn="ctr" defTabSz="914400" rtl="0" eaLnBrk="1" latinLnBrk="0" hangingPunct="1">
        <a:spcBef>
          <a:spcPct val="20000"/>
        </a:spcBef>
        <a:buFont typeface="Arial" pitchFamily="34" charset="0"/>
        <a:buNone/>
        <a:defRPr sz="3000" kern="1200">
          <a:solidFill>
            <a:schemeClr val="tx1"/>
          </a:solidFill>
          <a:latin typeface="+mn-lt"/>
          <a:ea typeface="+mn-ea"/>
          <a:cs typeface="Apple Chancery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0C12269-F2B6-484F-987F-EA609E9E24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7A699CE-15A2-414C-B508-663D15B736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233FB1F-878D-4271-94B6-2A5D4F63DAE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09816DB-69CE-4CFA-9D18-FF9AFD362F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0F23F47-E841-45A0-939A-60677D9D7E2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E36108A-FA7B-4A4A-8596-4277501BC1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103" name="Picture 6" descr="Call to Repentance_std_t_nt.jpg">
            <a:extLst>
              <a:ext uri="{FF2B5EF4-FFF2-40B4-BE49-F238E27FC236}">
                <a16:creationId xmlns:a16="http://schemas.microsoft.com/office/drawing/2014/main" id="{09112897-987E-45BE-8EE9-7F035C8820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44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ransition spd="slow"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>
            <a:extLst>
              <a:ext uri="{FF2B5EF4-FFF2-40B4-BE49-F238E27FC236}">
                <a16:creationId xmlns:a16="http://schemas.microsoft.com/office/drawing/2014/main" id="{E9E85EFD-AF77-4845-B4C2-26B77E21F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475" y="2590800"/>
            <a:ext cx="670560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Lights in a Dark World</a:t>
            </a:r>
            <a:endParaRPr kumimoji="0" lang="en-US" altLang="en-US" sz="4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123" name="TextBox 5">
            <a:extLst>
              <a:ext uri="{FF2B5EF4-FFF2-40B4-BE49-F238E27FC236}">
                <a16:creationId xmlns:a16="http://schemas.microsoft.com/office/drawing/2014/main" id="{0431A8C2-5FE8-4840-881F-4AF0F4CD7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343400"/>
            <a:ext cx="5222875" cy="708025"/>
          </a:xfrm>
          <a:prstGeom prst="rect">
            <a:avLst/>
          </a:prstGeom>
          <a:solidFill>
            <a:srgbClr val="392723">
              <a:alpha val="6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panose="020B0600070205080204" pitchFamily="34" charset="-128"/>
                <a:cs typeface="+mn-cs"/>
              </a:rPr>
              <a:t>Philippians 2:15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7746CA-550A-47BE-B707-5762CA56BE06}"/>
              </a:ext>
            </a:extLst>
          </p:cNvPr>
          <p:cNvSpPr/>
          <p:nvPr/>
        </p:nvSpPr>
        <p:spPr>
          <a:xfrm>
            <a:off x="4569041" y="76200"/>
            <a:ext cx="414729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2700" cmpd="sng">
                  <a:solidFill>
                    <a:srgbClr val="000000"/>
                  </a:solidFill>
                  <a:prstDash val="solid"/>
                </a:ln>
                <a:gradFill>
                  <a:gsLst>
                    <a:gs pos="18000">
                      <a:srgbClr val="FFFF00"/>
                    </a:gs>
                    <a:gs pos="88000">
                      <a:srgbClr val="000000">
                        <a:lumMod val="60000"/>
                        <a:lumOff val="40000"/>
                      </a:srgbClr>
                    </a:gs>
                    <a:gs pos="87000">
                      <a:srgbClr val="000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+mn-cs"/>
              </a:rPr>
              <a:t>2019 Theme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330856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Does it show love for one another, God, and our enemies?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All that we do is to be with love </a:t>
            </a:r>
            <a:br>
              <a:rPr lang="en-US" sz="4000" dirty="0"/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Corinthians 16:14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Matthew 5:44-45, 22:37-39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John 3:18 </a:t>
            </a:r>
            <a:r>
              <a:rPr lang="en-US" sz="4000" dirty="0"/>
              <a:t>– in deed and truth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552855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330856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Does it promote healthy and excellent thinking?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The types of things we ought to be thinking about </a:t>
            </a:r>
            <a:br>
              <a:rPr lang="en-US" sz="4000" dirty="0"/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Philippians 4:8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Is it kind, or does it tear down? </a:t>
            </a:r>
            <a:br>
              <a:rPr lang="en-US" sz="4000" dirty="0"/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Corinthians 13:4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531401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Does it show godly wisdom?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Or foolishness?  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James 3:17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Is our humor in good taste?  ALWAYS?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Are we seeking to belittle and insult others?  Even those we disagree with?</a:t>
            </a:r>
          </a:p>
        </p:txBody>
      </p:sp>
    </p:spTree>
    <p:extLst>
      <p:ext uri="{BB962C8B-B14F-4D97-AF65-F5344CB8AC3E}">
        <p14:creationId xmlns:p14="http://schemas.microsoft.com/office/powerpoint/2010/main" val="948020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 lnSpcReduction="1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If dealing with something sinful, is a godly solution presented?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Paul continually gave solutions – for sexual immorality – </a:t>
            </a:r>
            <a:br>
              <a:rPr lang="en-US" sz="4000" dirty="0"/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Corinthians 5:1-8 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r>
              <a:rPr lang="en-US" sz="4000" dirty="0"/>
              <a:t>hypocrisy – 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Galatians 2:11ff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In dealing with our brethren, do 					we consider the 					PRIVATE message?</a:t>
            </a:r>
            <a:br>
              <a:rPr lang="en-US" sz="4000" dirty="0"/>
            </a:br>
            <a:r>
              <a:rPr lang="en-US" sz="4000" dirty="0"/>
              <a:t>				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Matthew 18:15</a:t>
            </a:r>
          </a:p>
        </p:txBody>
      </p:sp>
    </p:spTree>
    <p:extLst>
      <p:ext uri="{BB962C8B-B14F-4D97-AF65-F5344CB8AC3E}">
        <p14:creationId xmlns:p14="http://schemas.microsoft.com/office/powerpoint/2010/main" val="36813743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Is it completely truthful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We MUST be truthful – 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Revelation 21:8, Ephesians 4:25, etc.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Lies come in various forms.  Have we VERIFIED what we share and post? Do we </a:t>
            </a:r>
            <a:r>
              <a:rPr lang="en-US" sz="4000" u="sng" dirty="0"/>
              <a:t>investigate</a:t>
            </a:r>
            <a:r>
              <a:rPr lang="en-US" sz="4000" dirty="0"/>
              <a:t>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				</a:t>
            </a:r>
            <a:r>
              <a:rPr lang="en-US" sz="4000" dirty="0"/>
              <a:t>Consider this 						doctrinally as well</a:t>
            </a:r>
          </a:p>
        </p:txBody>
      </p:sp>
    </p:spTree>
    <p:extLst>
      <p:ext uri="{BB962C8B-B14F-4D97-AF65-F5344CB8AC3E}">
        <p14:creationId xmlns:p14="http://schemas.microsoft.com/office/powerpoint/2010/main" val="8273347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Where do links lead?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Related to truthfulness, AND PURITY. 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Often links take one to a site that filled with filth, profanity and ungodliness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Cf. 1 Timothy 5:22</a:t>
            </a:r>
          </a:p>
        </p:txBody>
      </p:sp>
    </p:spTree>
    <p:extLst>
      <p:ext uri="{BB962C8B-B14F-4D97-AF65-F5344CB8AC3E}">
        <p14:creationId xmlns:p14="http://schemas.microsoft.com/office/powerpoint/2010/main" val="21765986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Am I addicted to social media?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Is it something I can do without?  Is it something that affects my moods, etc.?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Corinthians 6:12</a:t>
            </a:r>
          </a:p>
        </p:txBody>
      </p:sp>
    </p:spTree>
    <p:extLst>
      <p:ext uri="{BB962C8B-B14F-4D97-AF65-F5344CB8AC3E}">
        <p14:creationId xmlns:p14="http://schemas.microsoft.com/office/powerpoint/2010/main" val="26929782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Is it a waste of my time?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Some people are consumed with it and spend more time there than doing productive work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Ephesians 5:16</a:t>
            </a:r>
          </a:p>
        </p:txBody>
      </p:sp>
    </p:spTree>
    <p:extLst>
      <p:ext uri="{BB962C8B-B14F-4D97-AF65-F5344CB8AC3E}">
        <p14:creationId xmlns:p14="http://schemas.microsoft.com/office/powerpoint/2010/main" val="3008490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Am I promoting sinful activity?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What am I wearing? Where am I going? What am I doing?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Where am I on Sundays and Wednesday nights?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Ephesians 5:16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Consider sinful language – 						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Ephesians 4:29, 					Matthew 15:18-19</a:t>
            </a:r>
          </a:p>
        </p:txBody>
      </p:sp>
    </p:spTree>
    <p:extLst>
      <p:ext uri="{BB962C8B-B14F-4D97-AF65-F5344CB8AC3E}">
        <p14:creationId xmlns:p14="http://schemas.microsoft.com/office/powerpoint/2010/main" val="41612575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What is my attitude?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Bitter, envious, constantly complaining, negative, etc.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2 Corinthians 12:20, James 3:13-16, Ephesians 4:31</a:t>
            </a:r>
            <a:endParaRPr lang="en-US" sz="40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OR is it encouraging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Diplomatic and gracious – 						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Colossians 4:6</a:t>
            </a:r>
          </a:p>
        </p:txBody>
      </p:sp>
    </p:spTree>
    <p:extLst>
      <p:ext uri="{BB962C8B-B14F-4D97-AF65-F5344CB8AC3E}">
        <p14:creationId xmlns:p14="http://schemas.microsoft.com/office/powerpoint/2010/main" val="36364103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759200" y="1591733"/>
            <a:ext cx="4865511" cy="3115734"/>
          </a:xfrm>
        </p:spPr>
        <p:txBody>
          <a:bodyPr>
            <a:normAutofit/>
          </a:bodyPr>
          <a:lstStyle/>
          <a:p>
            <a:r>
              <a:rPr lang="en-US" sz="4800" b="1" dirty="0"/>
              <a:t>The Christian and Social Media (2)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Lights in every area</a:t>
            </a:r>
          </a:p>
        </p:txBody>
      </p:sp>
    </p:spTree>
    <p:extLst>
      <p:ext uri="{BB962C8B-B14F-4D97-AF65-F5344CB8AC3E}">
        <p14:creationId xmlns:p14="http://schemas.microsoft.com/office/powerpoint/2010/main" val="3893856719"/>
      </p:ext>
    </p:extLst>
  </p:cSld>
  <p:clrMapOvr>
    <a:masterClrMapping/>
  </p:clrMapOvr>
  <p:transition spd="slow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Am I seeking to draw people to God?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We have opportunities for good!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2 Corinthians 5:11, 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Corinthians 9:19-23</a:t>
            </a:r>
            <a:endParaRPr lang="en-US" sz="40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OR, am I seeking to draw more attention to myself? 			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					Philippians 2:3-4</a:t>
            </a:r>
          </a:p>
        </p:txBody>
      </p:sp>
    </p:spTree>
    <p:extLst>
      <p:ext uri="{BB962C8B-B14F-4D97-AF65-F5344CB8AC3E}">
        <p14:creationId xmlns:p14="http://schemas.microsoft.com/office/powerpoint/2010/main" val="23627264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Using Social Media for Good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Take a break from it.  Can you?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Corinthians 6:12, 10:23</a:t>
            </a:r>
            <a:endParaRPr lang="en-US" sz="40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Let your light shine - 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		Philippians 2:15, Matthew 5:13-16</a:t>
            </a:r>
          </a:p>
        </p:txBody>
      </p:sp>
    </p:spTree>
    <p:extLst>
      <p:ext uri="{BB962C8B-B14F-4D97-AF65-F5344CB8AC3E}">
        <p14:creationId xmlns:p14="http://schemas.microsoft.com/office/powerpoint/2010/main" val="1291838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144425"/>
            <a:ext cx="8729381" cy="6431187"/>
          </a:xfrm>
        </p:spPr>
        <p:txBody>
          <a:bodyPr anchor="t">
            <a:normAutofit lnSpcReduction="1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Using Social Media for Good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Use it to reach others! </a:t>
            </a:r>
            <a:br>
              <a:rPr lang="en-US" sz="4000" dirty="0"/>
            </a:br>
            <a:r>
              <a:rPr lang="en-US" sz="4000" dirty="0"/>
              <a:t>Statistics show it one of the most effective ways to reach your community.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Use it to encourage – when you say you are praying for someone, 				mean it.  Give 						genuine 							encouragement and 				rejoicing.</a:t>
            </a:r>
          </a:p>
        </p:txBody>
      </p:sp>
    </p:spTree>
    <p:extLst>
      <p:ext uri="{BB962C8B-B14F-4D97-AF65-F5344CB8AC3E}">
        <p14:creationId xmlns:p14="http://schemas.microsoft.com/office/powerpoint/2010/main" val="18667116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20139" y="996682"/>
            <a:ext cx="8433720" cy="4023126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C000"/>
                </a:solidFill>
              </a:rPr>
              <a:t>What does your online activity say about you?</a:t>
            </a:r>
          </a:p>
        </p:txBody>
      </p:sp>
    </p:spTree>
    <p:extLst>
      <p:ext uri="{BB962C8B-B14F-4D97-AF65-F5344CB8AC3E}">
        <p14:creationId xmlns:p14="http://schemas.microsoft.com/office/powerpoint/2010/main" val="92046537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420139" y="330857"/>
            <a:ext cx="8433720" cy="6103810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What is it?  Creating social interaction through electronic means, primarily the internet.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Communicating with friends and acquaintances, in many cases involving groups greater than our friends. </a:t>
            </a:r>
          </a:p>
        </p:txBody>
      </p:sp>
    </p:spTree>
    <p:extLst>
      <p:ext uri="{BB962C8B-B14F-4D97-AF65-F5344CB8AC3E}">
        <p14:creationId xmlns:p14="http://schemas.microsoft.com/office/powerpoint/2010/main" val="14054839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3" y="330856"/>
            <a:ext cx="8974667" cy="6380661"/>
          </a:xfrm>
        </p:spPr>
        <p:txBody>
          <a:bodyPr anchor="t">
            <a:normAutofit fontScale="92500" lnSpcReduction="2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is here to stay!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There are nearly 2.5 billion users on Facebook (one platform)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At a communities summit in 2017, Mark Zuckerberg (founder of Facebook) compared Facebook to a local church or a little league team.  His point was that Facebook serves a 				community purpose to 				help people socialize 	  				and bring them 						together.  </a:t>
            </a:r>
            <a:r>
              <a:rPr lang="en-US" sz="4000" u="sng" dirty="0"/>
              <a:t>Is it treated </a:t>
            </a:r>
            <a:r>
              <a:rPr lang="en-US" sz="4000" dirty="0"/>
              <a:t>					</a:t>
            </a:r>
            <a:r>
              <a:rPr lang="en-US" sz="4000" u="sng" dirty="0"/>
              <a:t>as an alternative? </a:t>
            </a:r>
          </a:p>
        </p:txBody>
      </p:sp>
    </p:spTree>
    <p:extLst>
      <p:ext uri="{BB962C8B-B14F-4D97-AF65-F5344CB8AC3E}">
        <p14:creationId xmlns:p14="http://schemas.microsoft.com/office/powerpoint/2010/main" val="2557059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15911" y="5091289"/>
            <a:ext cx="1636889" cy="970844"/>
          </a:xfrm>
        </p:spPr>
        <p:txBody>
          <a:bodyPr>
            <a:noAutofit/>
          </a:bodyPr>
          <a:lstStyle/>
          <a:p>
            <a:r>
              <a:rPr lang="en-US" sz="3000" dirty="0"/>
              <a:t>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333" y="330856"/>
            <a:ext cx="8974667" cy="6380661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It is morally neutral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We addressed many problems associated with social media</a:t>
            </a:r>
            <a:br>
              <a:rPr lang="en-US" sz="4000" dirty="0"/>
            </a:br>
            <a:r>
              <a:rPr lang="en-US" sz="4000" dirty="0"/>
              <a:t>- Disseminate bad information</a:t>
            </a:r>
            <a:br>
              <a:rPr lang="en-US" sz="4000" dirty="0"/>
            </a:br>
            <a:r>
              <a:rPr lang="en-US" sz="4000" dirty="0"/>
              <a:t>- Affecting mental health</a:t>
            </a:r>
            <a:br>
              <a:rPr lang="en-US" sz="4000" dirty="0"/>
            </a:br>
            <a:r>
              <a:rPr lang="en-US" sz="4000" dirty="0"/>
              <a:t>- What you post is permanent</a:t>
            </a:r>
            <a:br>
              <a:rPr lang="en-US" sz="4000" dirty="0"/>
            </a:br>
            <a:r>
              <a:rPr lang="en-US" sz="4000" dirty="0"/>
              <a:t>- It can expose the real you</a:t>
            </a:r>
            <a:br>
              <a:rPr lang="en-US" sz="4000" dirty="0"/>
            </a:br>
            <a:r>
              <a:rPr lang="en-US" sz="4000" dirty="0"/>
              <a:t>- 				- It inflates ego</a:t>
            </a:r>
            <a:br>
              <a:rPr lang="en-US" sz="4000" dirty="0"/>
            </a:br>
            <a:r>
              <a:rPr lang="en-US" sz="4000" dirty="0"/>
              <a:t>      			- It can waste time</a:t>
            </a:r>
            <a:br>
              <a:rPr lang="en-US" sz="4000" dirty="0"/>
            </a:br>
            <a:r>
              <a:rPr lang="en-US" sz="4000" dirty="0"/>
              <a:t>				- It can be addictive</a:t>
            </a:r>
            <a:endParaRPr lang="en-US" sz="4000" u="sng" dirty="0"/>
          </a:p>
        </p:txBody>
      </p:sp>
    </p:spTree>
    <p:extLst>
      <p:ext uri="{BB962C8B-B14F-4D97-AF65-F5344CB8AC3E}">
        <p14:creationId xmlns:p14="http://schemas.microsoft.com/office/powerpoint/2010/main" val="33867233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330856"/>
            <a:ext cx="8729381" cy="6431187"/>
          </a:xfrm>
        </p:spPr>
        <p:txBody>
          <a:bodyPr anchor="t">
            <a:normAutofit lnSpcReduction="1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Choose your friends carefully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Do they encourage you to do bad things (</a:t>
            </a: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cf. Proverbs 1:10-19</a:t>
            </a:r>
            <a:r>
              <a:rPr lang="en-US" sz="4000" dirty="0"/>
              <a:t>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Do they build you up spiritually?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Ephesians 5:11, 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Corinthians 15:33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Who is in your circle 				of friends?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 				Who do you interact 				with more and why?</a:t>
            </a:r>
          </a:p>
        </p:txBody>
      </p:sp>
    </p:spTree>
    <p:extLst>
      <p:ext uri="{BB962C8B-B14F-4D97-AF65-F5344CB8AC3E}">
        <p14:creationId xmlns:p14="http://schemas.microsoft.com/office/powerpoint/2010/main" val="33619647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330856"/>
            <a:ext cx="8729381" cy="6431187"/>
          </a:xfrm>
        </p:spPr>
        <p:txBody>
          <a:bodyPr anchor="t">
            <a:normAutofit fontScale="925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What are you showing is your priority?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Is politics your god? Sports? Your “constitutional rights”? Your hobby?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Or do they see God as first?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Matthew 6:33, 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Galatians 6:14, 2:20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157666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330856"/>
            <a:ext cx="8729381" cy="6431187"/>
          </a:xfrm>
        </p:spPr>
        <p:txBody>
          <a:bodyPr anchor="t"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Does our interaction show effort to build up God’s people?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Defending brethren who post godly thoughts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Posting godly thoughts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Encouraging our brethren? </a:t>
            </a:r>
          </a:p>
        </p:txBody>
      </p:sp>
    </p:spTree>
    <p:extLst>
      <p:ext uri="{BB962C8B-B14F-4D97-AF65-F5344CB8AC3E}">
        <p14:creationId xmlns:p14="http://schemas.microsoft.com/office/powerpoint/2010/main" val="1810940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7161" y="5086795"/>
            <a:ext cx="2127682" cy="970844"/>
          </a:xfrm>
        </p:spPr>
        <p:txBody>
          <a:bodyPr>
            <a:noAutofit/>
          </a:bodyPr>
          <a:lstStyle/>
          <a:p>
            <a:r>
              <a:rPr lang="en-US" sz="3000" dirty="0"/>
              <a:t>Rules for Social Media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77553" y="330856"/>
            <a:ext cx="8729381" cy="6431187"/>
          </a:xfrm>
        </p:spPr>
        <p:txBody>
          <a:bodyPr anchor="t">
            <a:normAutofit fontScale="92500" lnSpcReduction="1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u="sng" dirty="0">
                <a:solidFill>
                  <a:srgbClr val="FFC000"/>
                </a:solidFill>
              </a:rPr>
              <a:t>Will it promote unity or cause unnecessary division?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Social media can be a source of great conflict between brethren. 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/>
              <a:t>This is true with POLITICAL positions, moral issues and doctrinal issues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 Corinthians 1:10, 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Ephesians 4:1-3</a:t>
            </a: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b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941345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Defaul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215</TotalTime>
  <Words>632</Words>
  <Application>Microsoft Office PowerPoint</Application>
  <PresentationFormat>On-screen Show (4:3)</PresentationFormat>
  <Paragraphs>97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Bookman Old Style</vt:lpstr>
      <vt:lpstr>Trebuchet MS</vt:lpstr>
      <vt:lpstr>Default</vt:lpstr>
      <vt:lpstr>1_Default Design</vt:lpstr>
      <vt:lpstr>PowerPoint Presentation</vt:lpstr>
      <vt:lpstr>The Christian and Social Media (2)</vt:lpstr>
      <vt:lpstr>Social Media</vt:lpstr>
      <vt:lpstr>Social Media</vt:lpstr>
      <vt:lpstr>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Rules for Social Media</vt:lpstr>
      <vt:lpstr>PowerPoint Presentation</vt:lpstr>
    </vt:vector>
  </TitlesOfParts>
  <Company>RT Creative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Chapman</dc:creator>
  <cp:lastModifiedBy>Thomas Thornhill</cp:lastModifiedBy>
  <cp:revision>24</cp:revision>
  <dcterms:created xsi:type="dcterms:W3CDTF">2014-03-26T14:03:34Z</dcterms:created>
  <dcterms:modified xsi:type="dcterms:W3CDTF">2019-08-18T05:29:59Z</dcterms:modified>
</cp:coreProperties>
</file>