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0" r:id="rId3"/>
  </p:sldMasterIdLst>
  <p:notesMasterIdLst>
    <p:notesMasterId r:id="rId29"/>
  </p:notesMasterIdLst>
  <p:sldIdLst>
    <p:sldId id="264" r:id="rId4"/>
    <p:sldId id="258" r:id="rId5"/>
    <p:sldId id="290" r:id="rId6"/>
    <p:sldId id="305" r:id="rId7"/>
    <p:sldId id="306" r:id="rId8"/>
    <p:sldId id="307" r:id="rId9"/>
    <p:sldId id="308" r:id="rId10"/>
    <p:sldId id="309" r:id="rId11"/>
    <p:sldId id="310" r:id="rId12"/>
    <p:sldId id="263" r:id="rId13"/>
    <p:sldId id="311" r:id="rId14"/>
    <p:sldId id="312" r:id="rId15"/>
    <p:sldId id="313" r:id="rId16"/>
    <p:sldId id="259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18537B"/>
    <a:srgbClr val="66CCFF"/>
    <a:srgbClr val="184F78"/>
    <a:srgbClr val="39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3B793-A64D-4C05-8EE2-C88224E10B9C}" v="3698" dt="2019-08-25T04:55:37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D0E95051-6BE5-4259-8B44-CA0EF6E15904}"/>
    <pc:docChg chg="undo custSel addSld delSld modSld sldOrd modMainMaster">
      <pc:chgData name="Thomas Thornhill" userId="4b94b3c8d6c07379" providerId="LiveId" clId="{D0E95051-6BE5-4259-8B44-CA0EF6E15904}" dt="2019-08-25T04:55:37.068" v="4383" actId="20577"/>
      <pc:docMkLst>
        <pc:docMk/>
      </pc:docMkLst>
      <pc:sldChg chg="modSp modTransition">
        <pc:chgData name="Thomas Thornhill" userId="4b94b3c8d6c07379" providerId="LiveId" clId="{D0E95051-6BE5-4259-8B44-CA0EF6E15904}" dt="2019-08-25T04:14:23.127" v="1026"/>
        <pc:sldMkLst>
          <pc:docMk/>
          <pc:sldMk cId="3893856719" sldId="258"/>
        </pc:sldMkLst>
        <pc:spChg chg="mod">
          <ac:chgData name="Thomas Thornhill" userId="4b94b3c8d6c07379" providerId="LiveId" clId="{D0E95051-6BE5-4259-8B44-CA0EF6E15904}" dt="2019-08-25T01:19:05.943" v="34" actId="14100"/>
          <ac:spMkLst>
            <pc:docMk/>
            <pc:sldMk cId="3893856719" sldId="258"/>
            <ac:spMk id="6" creationId="{00000000-0000-0000-0000-000000000000}"/>
          </ac:spMkLst>
        </pc:spChg>
      </pc:sldChg>
      <pc:sldChg chg="modSp ord">
        <pc:chgData name="Thomas Thornhill" userId="4b94b3c8d6c07379" providerId="LiveId" clId="{D0E95051-6BE5-4259-8B44-CA0EF6E15904}" dt="2019-08-25T04:30:46.212" v="2358"/>
        <pc:sldMkLst>
          <pc:docMk/>
          <pc:sldMk cId="3284045179" sldId="259"/>
        </pc:sldMkLst>
        <pc:spChg chg="mod">
          <ac:chgData name="Thomas Thornhill" userId="4b94b3c8d6c07379" providerId="LiveId" clId="{D0E95051-6BE5-4259-8B44-CA0EF6E15904}" dt="2019-08-25T04:30:29.689" v="2356" actId="1076"/>
          <ac:spMkLst>
            <pc:docMk/>
            <pc:sldMk cId="3284045179" sldId="259"/>
            <ac:spMk id="4" creationId="{00000000-0000-0000-0000-000000000000}"/>
          </ac:spMkLst>
        </pc:spChg>
      </pc:sldChg>
      <pc:sldChg chg="modSp del">
        <pc:chgData name="Thomas Thornhill" userId="4b94b3c8d6c07379" providerId="LiveId" clId="{D0E95051-6BE5-4259-8B44-CA0EF6E15904}" dt="2019-08-25T01:19:14.777" v="36" actId="2696"/>
        <pc:sldMkLst>
          <pc:docMk/>
          <pc:sldMk cId="1405483902" sldId="261"/>
        </pc:sldMkLst>
        <pc:spChg chg="mod">
          <ac:chgData name="Thomas Thornhill" userId="4b94b3c8d6c07379" providerId="LiveId" clId="{D0E95051-6BE5-4259-8B44-CA0EF6E15904}" dt="2019-08-25T01:19:11.895" v="35" actId="6549"/>
          <ac:spMkLst>
            <pc:docMk/>
            <pc:sldMk cId="1405483902" sldId="261"/>
            <ac:spMk id="7" creationId="{00000000-0000-0000-0000-000000000000}"/>
          </ac:spMkLst>
        </pc:spChg>
      </pc:sldChg>
      <pc:sldChg chg="modTransition">
        <pc:chgData name="Thomas Thornhill" userId="4b94b3c8d6c07379" providerId="LiveId" clId="{D0E95051-6BE5-4259-8B44-CA0EF6E15904}" dt="2019-08-25T04:14:23.127" v="1026"/>
        <pc:sldMkLst>
          <pc:docMk/>
          <pc:sldMk cId="920465377" sldId="262"/>
        </pc:sldMkLst>
      </pc:sldChg>
      <pc:sldChg chg="addSp modSp modTransition modAnim">
        <pc:chgData name="Thomas Thornhill" userId="4b94b3c8d6c07379" providerId="LiveId" clId="{D0E95051-6BE5-4259-8B44-CA0EF6E15904}" dt="2019-08-25T04:22:26.062" v="1619" actId="20577"/>
        <pc:sldMkLst>
          <pc:docMk/>
          <pc:sldMk cId="544258191" sldId="263"/>
        </pc:sldMkLst>
        <pc:spChg chg="add mod">
          <ac:chgData name="Thomas Thornhill" userId="4b94b3c8d6c07379" providerId="LiveId" clId="{D0E95051-6BE5-4259-8B44-CA0EF6E15904}" dt="2019-08-25T04:17:57.878" v="1262" actId="14100"/>
          <ac:spMkLst>
            <pc:docMk/>
            <pc:sldMk cId="544258191" sldId="263"/>
            <ac:spMk id="2" creationId="{E711FF2F-7C38-4605-BDF6-7647EB0845D6}"/>
          </ac:spMkLst>
        </pc:spChg>
        <pc:spChg chg="mod">
          <ac:chgData name="Thomas Thornhill" userId="4b94b3c8d6c07379" providerId="LiveId" clId="{D0E95051-6BE5-4259-8B44-CA0EF6E15904}" dt="2019-08-25T04:22:26.062" v="1619" actId="20577"/>
          <ac:spMkLst>
            <pc:docMk/>
            <pc:sldMk cId="544258191" sldId="263"/>
            <ac:spMk id="4" creationId="{00000000-0000-0000-0000-000000000000}"/>
          </ac:spMkLst>
        </pc:spChg>
      </pc:sldChg>
      <pc:sldChg chg="modTransition">
        <pc:chgData name="Thomas Thornhill" userId="4b94b3c8d6c07379" providerId="LiveId" clId="{D0E95051-6BE5-4259-8B44-CA0EF6E15904}" dt="2019-08-25T04:14:23.127" v="1026"/>
        <pc:sldMkLst>
          <pc:docMk/>
          <pc:sldMk cId="0" sldId="264"/>
        </pc:sldMkLst>
      </pc:sldChg>
      <pc:sldChg chg="del">
        <pc:chgData name="Thomas Thornhill" userId="4b94b3c8d6c07379" providerId="LiveId" clId="{D0E95051-6BE5-4259-8B44-CA0EF6E15904}" dt="2019-08-25T01:19:17.959" v="37" actId="2696"/>
        <pc:sldMkLst>
          <pc:docMk/>
          <pc:sldMk cId="2557059041" sldId="265"/>
        </pc:sldMkLst>
      </pc:sldChg>
      <pc:sldChg chg="del">
        <pc:chgData name="Thomas Thornhill" userId="4b94b3c8d6c07379" providerId="LiveId" clId="{D0E95051-6BE5-4259-8B44-CA0EF6E15904}" dt="2019-08-25T04:13:36.877" v="1011" actId="2696"/>
        <pc:sldMkLst>
          <pc:docMk/>
          <pc:sldMk cId="3361964725" sldId="281"/>
        </pc:sldMkLst>
      </pc:sldChg>
      <pc:sldChg chg="modSp add del modTransition modAnim">
        <pc:chgData name="Thomas Thornhill" userId="4b94b3c8d6c07379" providerId="LiveId" clId="{D0E95051-6BE5-4259-8B44-CA0EF6E15904}" dt="2019-08-25T04:14:23.127" v="1026"/>
        <pc:sldMkLst>
          <pc:docMk/>
          <pc:sldMk cId="3386723321" sldId="290"/>
        </pc:sldMkLst>
        <pc:spChg chg="mod">
          <ac:chgData name="Thomas Thornhill" userId="4b94b3c8d6c07379" providerId="LiveId" clId="{D0E95051-6BE5-4259-8B44-CA0EF6E15904}" dt="2019-08-25T01:21:09.083" v="170" actId="207"/>
          <ac:spMkLst>
            <pc:docMk/>
            <pc:sldMk cId="3386723321" sldId="290"/>
            <ac:spMk id="7" creationId="{00000000-0000-0000-0000-000000000000}"/>
          </ac:spMkLst>
        </pc:spChg>
      </pc:sldChg>
      <pc:sldChg chg="del">
        <pc:chgData name="Thomas Thornhill" userId="4b94b3c8d6c07379" providerId="LiveId" clId="{D0E95051-6BE5-4259-8B44-CA0EF6E15904}" dt="2019-08-25T04:13:37.274" v="1012" actId="2696"/>
        <pc:sldMkLst>
          <pc:docMk/>
          <pc:sldMk cId="1715766606" sldId="291"/>
        </pc:sldMkLst>
      </pc:sldChg>
      <pc:sldChg chg="del">
        <pc:chgData name="Thomas Thornhill" userId="4b94b3c8d6c07379" providerId="LiveId" clId="{D0E95051-6BE5-4259-8B44-CA0EF6E15904}" dt="2019-08-25T04:13:37.845" v="1013" actId="2696"/>
        <pc:sldMkLst>
          <pc:docMk/>
          <pc:sldMk cId="181094009" sldId="292"/>
        </pc:sldMkLst>
      </pc:sldChg>
      <pc:sldChg chg="del">
        <pc:chgData name="Thomas Thornhill" userId="4b94b3c8d6c07379" providerId="LiveId" clId="{D0E95051-6BE5-4259-8B44-CA0EF6E15904}" dt="2019-08-25T04:13:38.345" v="1014" actId="2696"/>
        <pc:sldMkLst>
          <pc:docMk/>
          <pc:sldMk cId="1894134536" sldId="293"/>
        </pc:sldMkLst>
      </pc:sldChg>
      <pc:sldChg chg="del">
        <pc:chgData name="Thomas Thornhill" userId="4b94b3c8d6c07379" providerId="LiveId" clId="{D0E95051-6BE5-4259-8B44-CA0EF6E15904}" dt="2019-08-25T04:13:38.905" v="1015" actId="2696"/>
        <pc:sldMkLst>
          <pc:docMk/>
          <pc:sldMk cId="1955285583" sldId="294"/>
        </pc:sldMkLst>
      </pc:sldChg>
      <pc:sldChg chg="del">
        <pc:chgData name="Thomas Thornhill" userId="4b94b3c8d6c07379" providerId="LiveId" clId="{D0E95051-6BE5-4259-8B44-CA0EF6E15904}" dt="2019-08-25T04:13:42.780" v="1016" actId="2696"/>
        <pc:sldMkLst>
          <pc:docMk/>
          <pc:sldMk cId="953140143" sldId="295"/>
        </pc:sldMkLst>
      </pc:sldChg>
      <pc:sldChg chg="del">
        <pc:chgData name="Thomas Thornhill" userId="4b94b3c8d6c07379" providerId="LiveId" clId="{D0E95051-6BE5-4259-8B44-CA0EF6E15904}" dt="2019-08-25T04:13:42.968" v="1017" actId="2696"/>
        <pc:sldMkLst>
          <pc:docMk/>
          <pc:sldMk cId="948020041" sldId="296"/>
        </pc:sldMkLst>
      </pc:sldChg>
      <pc:sldChg chg="del">
        <pc:chgData name="Thomas Thornhill" userId="4b94b3c8d6c07379" providerId="LiveId" clId="{D0E95051-6BE5-4259-8B44-CA0EF6E15904}" dt="2019-08-25T04:13:43.422" v="1018" actId="2696"/>
        <pc:sldMkLst>
          <pc:docMk/>
          <pc:sldMk cId="3681374352" sldId="297"/>
        </pc:sldMkLst>
      </pc:sldChg>
      <pc:sldChg chg="del">
        <pc:chgData name="Thomas Thornhill" userId="4b94b3c8d6c07379" providerId="LiveId" clId="{D0E95051-6BE5-4259-8B44-CA0EF6E15904}" dt="2019-08-25T04:13:43.955" v="1019" actId="2696"/>
        <pc:sldMkLst>
          <pc:docMk/>
          <pc:sldMk cId="82733474" sldId="298"/>
        </pc:sldMkLst>
      </pc:sldChg>
      <pc:sldChg chg="del">
        <pc:chgData name="Thomas Thornhill" userId="4b94b3c8d6c07379" providerId="LiveId" clId="{D0E95051-6BE5-4259-8B44-CA0EF6E15904}" dt="2019-08-25T04:13:44.494" v="1020" actId="2696"/>
        <pc:sldMkLst>
          <pc:docMk/>
          <pc:sldMk cId="2176598617" sldId="299"/>
        </pc:sldMkLst>
      </pc:sldChg>
      <pc:sldChg chg="del">
        <pc:chgData name="Thomas Thornhill" userId="4b94b3c8d6c07379" providerId="LiveId" clId="{D0E95051-6BE5-4259-8B44-CA0EF6E15904}" dt="2019-08-25T04:13:48.496" v="1021" actId="2696"/>
        <pc:sldMkLst>
          <pc:docMk/>
          <pc:sldMk cId="2692978241" sldId="300"/>
        </pc:sldMkLst>
      </pc:sldChg>
      <pc:sldChg chg="del">
        <pc:chgData name="Thomas Thornhill" userId="4b94b3c8d6c07379" providerId="LiveId" clId="{D0E95051-6BE5-4259-8B44-CA0EF6E15904}" dt="2019-08-25T04:13:48.688" v="1022" actId="2696"/>
        <pc:sldMkLst>
          <pc:docMk/>
          <pc:sldMk cId="300849059" sldId="301"/>
        </pc:sldMkLst>
      </pc:sldChg>
      <pc:sldChg chg="del">
        <pc:chgData name="Thomas Thornhill" userId="4b94b3c8d6c07379" providerId="LiveId" clId="{D0E95051-6BE5-4259-8B44-CA0EF6E15904}" dt="2019-08-25T04:13:49.174" v="1023" actId="2696"/>
        <pc:sldMkLst>
          <pc:docMk/>
          <pc:sldMk cId="4161257541" sldId="302"/>
        </pc:sldMkLst>
      </pc:sldChg>
      <pc:sldChg chg="del">
        <pc:chgData name="Thomas Thornhill" userId="4b94b3c8d6c07379" providerId="LiveId" clId="{D0E95051-6BE5-4259-8B44-CA0EF6E15904}" dt="2019-08-25T04:13:49.691" v="1024" actId="2696"/>
        <pc:sldMkLst>
          <pc:docMk/>
          <pc:sldMk cId="3636410375" sldId="303"/>
        </pc:sldMkLst>
      </pc:sldChg>
      <pc:sldChg chg="del">
        <pc:chgData name="Thomas Thornhill" userId="4b94b3c8d6c07379" providerId="LiveId" clId="{D0E95051-6BE5-4259-8B44-CA0EF6E15904}" dt="2019-08-25T04:13:50.239" v="1025" actId="2696"/>
        <pc:sldMkLst>
          <pc:docMk/>
          <pc:sldMk cId="2362726458" sldId="304"/>
        </pc:sldMkLst>
      </pc:sldChg>
      <pc:sldChg chg="modSp ord modTransition">
        <pc:chgData name="Thomas Thornhill" userId="4b94b3c8d6c07379" providerId="LiveId" clId="{D0E95051-6BE5-4259-8B44-CA0EF6E15904}" dt="2019-08-25T04:14:23.127" v="1026"/>
        <pc:sldMkLst>
          <pc:docMk/>
          <pc:sldMk cId="129183826" sldId="305"/>
        </pc:sldMkLst>
        <pc:spChg chg="mod">
          <ac:chgData name="Thomas Thornhill" userId="4b94b3c8d6c07379" providerId="LiveId" clId="{D0E95051-6BE5-4259-8B44-CA0EF6E15904}" dt="2019-08-25T01:22:17.553" v="181" actId="6549"/>
          <ac:spMkLst>
            <pc:docMk/>
            <pc:sldMk cId="129183826" sldId="305"/>
            <ac:spMk id="6" creationId="{00000000-0000-0000-0000-000000000000}"/>
          </ac:spMkLst>
        </pc:spChg>
        <pc:spChg chg="mod">
          <ac:chgData name="Thomas Thornhill" userId="4b94b3c8d6c07379" providerId="LiveId" clId="{D0E95051-6BE5-4259-8B44-CA0EF6E15904}" dt="2019-08-25T04:04:19.098" v="536" actId="115"/>
          <ac:spMkLst>
            <pc:docMk/>
            <pc:sldMk cId="129183826" sldId="305"/>
            <ac:spMk id="7" creationId="{00000000-0000-0000-0000-000000000000}"/>
          </ac:spMkLst>
        </pc:spChg>
      </pc:sldChg>
      <pc:sldChg chg="modSp ord modTransition modAnim">
        <pc:chgData name="Thomas Thornhill" userId="4b94b3c8d6c07379" providerId="LiveId" clId="{D0E95051-6BE5-4259-8B44-CA0EF6E15904}" dt="2019-08-25T04:14:23.127" v="1026"/>
        <pc:sldMkLst>
          <pc:docMk/>
          <pc:sldMk cId="1866711651" sldId="306"/>
        </pc:sldMkLst>
        <pc:spChg chg="mod">
          <ac:chgData name="Thomas Thornhill" userId="4b94b3c8d6c07379" providerId="LiveId" clId="{D0E95051-6BE5-4259-8B44-CA0EF6E15904}" dt="2019-08-25T03:52:05.823" v="229" actId="20577"/>
          <ac:spMkLst>
            <pc:docMk/>
            <pc:sldMk cId="1866711651" sldId="306"/>
            <ac:spMk id="6" creationId="{00000000-0000-0000-0000-000000000000}"/>
          </ac:spMkLst>
        </pc:spChg>
        <pc:spChg chg="mod">
          <ac:chgData name="Thomas Thornhill" userId="4b94b3c8d6c07379" providerId="LiveId" clId="{D0E95051-6BE5-4259-8B44-CA0EF6E15904}" dt="2019-08-25T04:04:06.718" v="534" actId="115"/>
          <ac:spMkLst>
            <pc:docMk/>
            <pc:sldMk cId="1866711651" sldId="306"/>
            <ac:spMk id="7" creationId="{00000000-0000-0000-0000-000000000000}"/>
          </ac:spMkLst>
        </pc:spChg>
      </pc:sldChg>
      <pc:sldChg chg="modSp add modTransition modAnim">
        <pc:chgData name="Thomas Thornhill" userId="4b94b3c8d6c07379" providerId="LiveId" clId="{D0E95051-6BE5-4259-8B44-CA0EF6E15904}" dt="2019-08-25T04:14:23.127" v="1026"/>
        <pc:sldMkLst>
          <pc:docMk/>
          <pc:sldMk cId="1029392623" sldId="307"/>
        </pc:sldMkLst>
        <pc:spChg chg="mod">
          <ac:chgData name="Thomas Thornhill" userId="4b94b3c8d6c07379" providerId="LiveId" clId="{D0E95051-6BE5-4259-8B44-CA0EF6E15904}" dt="2019-08-25T03:53:36.317" v="322" actId="20577"/>
          <ac:spMkLst>
            <pc:docMk/>
            <pc:sldMk cId="1029392623" sldId="307"/>
            <ac:spMk id="6" creationId="{00000000-0000-0000-0000-000000000000}"/>
          </ac:spMkLst>
        </pc:spChg>
        <pc:spChg chg="mod">
          <ac:chgData name="Thomas Thornhill" userId="4b94b3c8d6c07379" providerId="LiveId" clId="{D0E95051-6BE5-4259-8B44-CA0EF6E15904}" dt="2019-08-25T04:04:59.270" v="589" actId="20577"/>
          <ac:spMkLst>
            <pc:docMk/>
            <pc:sldMk cId="1029392623" sldId="307"/>
            <ac:spMk id="7" creationId="{00000000-0000-0000-0000-000000000000}"/>
          </ac:spMkLst>
        </pc:spChg>
      </pc:sldChg>
      <pc:sldChg chg="modSp add modTransition modAnim">
        <pc:chgData name="Thomas Thornhill" userId="4b94b3c8d6c07379" providerId="LiveId" clId="{D0E95051-6BE5-4259-8B44-CA0EF6E15904}" dt="2019-08-25T04:14:23.127" v="1026"/>
        <pc:sldMkLst>
          <pc:docMk/>
          <pc:sldMk cId="2019309098" sldId="308"/>
        </pc:sldMkLst>
        <pc:spChg chg="mod">
          <ac:chgData name="Thomas Thornhill" userId="4b94b3c8d6c07379" providerId="LiveId" clId="{D0E95051-6BE5-4259-8B44-CA0EF6E15904}" dt="2019-08-25T04:07:58.350" v="706" actId="6549"/>
          <ac:spMkLst>
            <pc:docMk/>
            <pc:sldMk cId="2019309098" sldId="308"/>
            <ac:spMk id="7" creationId="{00000000-0000-0000-0000-000000000000}"/>
          </ac:spMkLst>
        </pc:spChg>
      </pc:sldChg>
      <pc:sldChg chg="modSp add modTransition modAnim">
        <pc:chgData name="Thomas Thornhill" userId="4b94b3c8d6c07379" providerId="LiveId" clId="{D0E95051-6BE5-4259-8B44-CA0EF6E15904}" dt="2019-08-25T04:14:23.127" v="1026"/>
        <pc:sldMkLst>
          <pc:docMk/>
          <pc:sldMk cId="4015585718" sldId="309"/>
        </pc:sldMkLst>
        <pc:spChg chg="mod">
          <ac:chgData name="Thomas Thornhill" userId="4b94b3c8d6c07379" providerId="LiveId" clId="{D0E95051-6BE5-4259-8B44-CA0EF6E15904}" dt="2019-08-25T04:10:27.990" v="1010" actId="20577"/>
          <ac:spMkLst>
            <pc:docMk/>
            <pc:sldMk cId="4015585718" sldId="309"/>
            <ac:spMk id="7" creationId="{00000000-0000-0000-0000-000000000000}"/>
          </ac:spMkLst>
        </pc:spChg>
      </pc:sldChg>
      <pc:sldChg chg="addSp delSp modSp modTransition">
        <pc:chgData name="Thomas Thornhill" userId="4b94b3c8d6c07379" providerId="LiveId" clId="{D0E95051-6BE5-4259-8B44-CA0EF6E15904}" dt="2019-08-25T04:16:50.421" v="1112" actId="1076"/>
        <pc:sldMkLst>
          <pc:docMk/>
          <pc:sldMk cId="3007636350" sldId="310"/>
        </pc:sldMkLst>
        <pc:spChg chg="add del mod">
          <ac:chgData name="Thomas Thornhill" userId="4b94b3c8d6c07379" providerId="LiveId" clId="{D0E95051-6BE5-4259-8B44-CA0EF6E15904}" dt="2019-08-25T04:16:23.244" v="1106" actId="478"/>
          <ac:spMkLst>
            <pc:docMk/>
            <pc:sldMk cId="3007636350" sldId="310"/>
            <ac:spMk id="3" creationId="{54B9D37A-8E6D-4928-B175-8D88CB9D449D}"/>
          </ac:spMkLst>
        </pc:spChg>
        <pc:spChg chg="del mod">
          <ac:chgData name="Thomas Thornhill" userId="4b94b3c8d6c07379" providerId="LiveId" clId="{D0E95051-6BE5-4259-8B44-CA0EF6E15904}" dt="2019-08-25T04:16:11.974" v="1104" actId="478"/>
          <ac:spMkLst>
            <pc:docMk/>
            <pc:sldMk cId="3007636350" sldId="310"/>
            <ac:spMk id="6" creationId="{00000000-0000-0000-0000-000000000000}"/>
          </ac:spMkLst>
        </pc:spChg>
        <pc:spChg chg="mod">
          <ac:chgData name="Thomas Thornhill" userId="4b94b3c8d6c07379" providerId="LiveId" clId="{D0E95051-6BE5-4259-8B44-CA0EF6E15904}" dt="2019-08-25T04:16:50.421" v="1112" actId="1076"/>
          <ac:spMkLst>
            <pc:docMk/>
            <pc:sldMk cId="3007636350" sldId="310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D0E95051-6BE5-4259-8B44-CA0EF6E15904}" dt="2019-08-25T04:24:15.715" v="1859" actId="6549"/>
        <pc:sldMkLst>
          <pc:docMk/>
          <pc:sldMk cId="910732236" sldId="311"/>
        </pc:sldMkLst>
        <pc:spChg chg="mod">
          <ac:chgData name="Thomas Thornhill" userId="4b94b3c8d6c07379" providerId="LiveId" clId="{D0E95051-6BE5-4259-8B44-CA0EF6E15904}" dt="2019-08-25T04:22:37.780" v="1648" actId="20577"/>
          <ac:spMkLst>
            <pc:docMk/>
            <pc:sldMk cId="910732236" sldId="311"/>
            <ac:spMk id="2" creationId="{E711FF2F-7C38-4605-BDF6-7647EB0845D6}"/>
          </ac:spMkLst>
        </pc:spChg>
        <pc:spChg chg="mod">
          <ac:chgData name="Thomas Thornhill" userId="4b94b3c8d6c07379" providerId="LiveId" clId="{D0E95051-6BE5-4259-8B44-CA0EF6E15904}" dt="2019-08-25T04:24:15.715" v="1859" actId="6549"/>
          <ac:spMkLst>
            <pc:docMk/>
            <pc:sldMk cId="910732236" sldId="311"/>
            <ac:spMk id="4" creationId="{00000000-0000-0000-0000-000000000000}"/>
          </ac:spMkLst>
        </pc:spChg>
      </pc:sldChg>
      <pc:sldChg chg="add del">
        <pc:chgData name="Thomas Thornhill" userId="4b94b3c8d6c07379" providerId="LiveId" clId="{D0E95051-6BE5-4259-8B44-CA0EF6E15904}" dt="2019-08-25T04:20:10.832" v="1497"/>
        <pc:sldMkLst>
          <pc:docMk/>
          <pc:sldMk cId="1417394714" sldId="311"/>
        </pc:sldMkLst>
      </pc:sldChg>
      <pc:sldChg chg="modSp add modAnim">
        <pc:chgData name="Thomas Thornhill" userId="4b94b3c8d6c07379" providerId="LiveId" clId="{D0E95051-6BE5-4259-8B44-CA0EF6E15904}" dt="2019-08-25T04:27:26.086" v="2103" actId="27636"/>
        <pc:sldMkLst>
          <pc:docMk/>
          <pc:sldMk cId="389148528" sldId="312"/>
        </pc:sldMkLst>
        <pc:spChg chg="mod">
          <ac:chgData name="Thomas Thornhill" userId="4b94b3c8d6c07379" providerId="LiveId" clId="{D0E95051-6BE5-4259-8B44-CA0EF6E15904}" dt="2019-08-25T04:27:26.086" v="2103" actId="27636"/>
          <ac:spMkLst>
            <pc:docMk/>
            <pc:sldMk cId="389148528" sldId="312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D0E95051-6BE5-4259-8B44-CA0EF6E15904}" dt="2019-08-25T04:29:09.479" v="2327" actId="20577"/>
        <pc:sldMkLst>
          <pc:docMk/>
          <pc:sldMk cId="3741266589" sldId="313"/>
        </pc:sldMkLst>
        <pc:spChg chg="mod">
          <ac:chgData name="Thomas Thornhill" userId="4b94b3c8d6c07379" providerId="LiveId" clId="{D0E95051-6BE5-4259-8B44-CA0EF6E15904}" dt="2019-08-25T04:29:09.479" v="2327" actId="20577"/>
          <ac:spMkLst>
            <pc:docMk/>
            <pc:sldMk cId="3741266589" sldId="313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D0E95051-6BE5-4259-8B44-CA0EF6E15904}" dt="2019-08-25T04:32:04.736" v="2530" actId="20577"/>
        <pc:sldMkLst>
          <pc:docMk/>
          <pc:sldMk cId="834979651" sldId="314"/>
        </pc:sldMkLst>
        <pc:spChg chg="mod">
          <ac:chgData name="Thomas Thornhill" userId="4b94b3c8d6c07379" providerId="LiveId" clId="{D0E95051-6BE5-4259-8B44-CA0EF6E15904}" dt="2019-08-25T04:32:04.736" v="2530" actId="20577"/>
          <ac:spMkLst>
            <pc:docMk/>
            <pc:sldMk cId="834979651" sldId="314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D0E95051-6BE5-4259-8B44-CA0EF6E15904}" dt="2019-08-25T04:34:04.716" v="2789" actId="20577"/>
        <pc:sldMkLst>
          <pc:docMk/>
          <pc:sldMk cId="2526178600" sldId="315"/>
        </pc:sldMkLst>
        <pc:spChg chg="mod">
          <ac:chgData name="Thomas Thornhill" userId="4b94b3c8d6c07379" providerId="LiveId" clId="{D0E95051-6BE5-4259-8B44-CA0EF6E15904}" dt="2019-08-25T04:32:24.458" v="2559" actId="20577"/>
          <ac:spMkLst>
            <pc:docMk/>
            <pc:sldMk cId="2526178600" sldId="315"/>
            <ac:spMk id="2" creationId="{E711FF2F-7C38-4605-BDF6-7647EB0845D6}"/>
          </ac:spMkLst>
        </pc:spChg>
        <pc:spChg chg="mod">
          <ac:chgData name="Thomas Thornhill" userId="4b94b3c8d6c07379" providerId="LiveId" clId="{D0E95051-6BE5-4259-8B44-CA0EF6E15904}" dt="2019-08-25T04:34:04.716" v="2789" actId="20577"/>
          <ac:spMkLst>
            <pc:docMk/>
            <pc:sldMk cId="2526178600" sldId="315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D0E95051-6BE5-4259-8B44-CA0EF6E15904}" dt="2019-08-25T04:36:03.569" v="2940" actId="20577"/>
        <pc:sldMkLst>
          <pc:docMk/>
          <pc:sldMk cId="3915377295" sldId="316"/>
        </pc:sldMkLst>
        <pc:spChg chg="mod">
          <ac:chgData name="Thomas Thornhill" userId="4b94b3c8d6c07379" providerId="LiveId" clId="{D0E95051-6BE5-4259-8B44-CA0EF6E15904}" dt="2019-08-25T04:36:03.569" v="2940" actId="20577"/>
          <ac:spMkLst>
            <pc:docMk/>
            <pc:sldMk cId="3915377295" sldId="316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D0E95051-6BE5-4259-8B44-CA0EF6E15904}" dt="2019-08-25T04:40:38.150" v="3341" actId="20577"/>
        <pc:sldMkLst>
          <pc:docMk/>
          <pc:sldMk cId="1981817513" sldId="317"/>
        </pc:sldMkLst>
        <pc:spChg chg="mod">
          <ac:chgData name="Thomas Thornhill" userId="4b94b3c8d6c07379" providerId="LiveId" clId="{D0E95051-6BE5-4259-8B44-CA0EF6E15904}" dt="2019-08-25T04:40:38.150" v="3341" actId="20577"/>
          <ac:spMkLst>
            <pc:docMk/>
            <pc:sldMk cId="1981817513" sldId="317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D0E95051-6BE5-4259-8B44-CA0EF6E15904}" dt="2019-08-25T04:54:37.149" v="4374" actId="20577"/>
        <pc:sldMkLst>
          <pc:docMk/>
          <pc:sldMk cId="801406963" sldId="318"/>
        </pc:sldMkLst>
        <pc:spChg chg="mod">
          <ac:chgData name="Thomas Thornhill" userId="4b94b3c8d6c07379" providerId="LiveId" clId="{D0E95051-6BE5-4259-8B44-CA0EF6E15904}" dt="2019-08-25T04:54:37.149" v="4374" actId="20577"/>
          <ac:spMkLst>
            <pc:docMk/>
            <pc:sldMk cId="801406963" sldId="318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D0E95051-6BE5-4259-8B44-CA0EF6E15904}" dt="2019-08-25T04:55:37.068" v="4383" actId="20577"/>
        <pc:sldMkLst>
          <pc:docMk/>
          <pc:sldMk cId="1203398201" sldId="319"/>
        </pc:sldMkLst>
        <pc:spChg chg="mod">
          <ac:chgData name="Thomas Thornhill" userId="4b94b3c8d6c07379" providerId="LiveId" clId="{D0E95051-6BE5-4259-8B44-CA0EF6E15904}" dt="2019-08-25T04:55:37.068" v="4383" actId="20577"/>
          <ac:spMkLst>
            <pc:docMk/>
            <pc:sldMk cId="1203398201" sldId="319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D0E95051-6BE5-4259-8B44-CA0EF6E15904}" dt="2019-08-25T04:55:15.494" v="4380" actId="27636"/>
        <pc:sldMkLst>
          <pc:docMk/>
          <pc:sldMk cId="1112694151" sldId="320"/>
        </pc:sldMkLst>
        <pc:spChg chg="mod">
          <ac:chgData name="Thomas Thornhill" userId="4b94b3c8d6c07379" providerId="LiveId" clId="{D0E95051-6BE5-4259-8B44-CA0EF6E15904}" dt="2019-08-25T04:55:15.494" v="4380" actId="27636"/>
          <ac:spMkLst>
            <pc:docMk/>
            <pc:sldMk cId="1112694151" sldId="320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D0E95051-6BE5-4259-8B44-CA0EF6E15904}" dt="2019-08-25T04:46:54.560" v="3935" actId="20577"/>
        <pc:sldMkLst>
          <pc:docMk/>
          <pc:sldMk cId="1758621768" sldId="321"/>
        </pc:sldMkLst>
        <pc:spChg chg="mod">
          <ac:chgData name="Thomas Thornhill" userId="4b94b3c8d6c07379" providerId="LiveId" clId="{D0E95051-6BE5-4259-8B44-CA0EF6E15904}" dt="2019-08-25T04:46:54.560" v="3935" actId="20577"/>
          <ac:spMkLst>
            <pc:docMk/>
            <pc:sldMk cId="1758621768" sldId="321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D0E95051-6BE5-4259-8B44-CA0EF6E15904}" dt="2019-08-25T04:49:26.059" v="4168" actId="27636"/>
        <pc:sldMkLst>
          <pc:docMk/>
          <pc:sldMk cId="829111393" sldId="322"/>
        </pc:sldMkLst>
        <pc:spChg chg="mod">
          <ac:chgData name="Thomas Thornhill" userId="4b94b3c8d6c07379" providerId="LiveId" clId="{D0E95051-6BE5-4259-8B44-CA0EF6E15904}" dt="2019-08-25T04:49:26.059" v="4168" actId="27636"/>
          <ac:spMkLst>
            <pc:docMk/>
            <pc:sldMk cId="829111393" sldId="322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D0E95051-6BE5-4259-8B44-CA0EF6E15904}" dt="2019-08-25T04:51:36.935" v="4371" actId="20577"/>
        <pc:sldMkLst>
          <pc:docMk/>
          <pc:sldMk cId="3503963183" sldId="323"/>
        </pc:sldMkLst>
        <pc:spChg chg="mod">
          <ac:chgData name="Thomas Thornhill" userId="4b94b3c8d6c07379" providerId="LiveId" clId="{D0E95051-6BE5-4259-8B44-CA0EF6E15904}" dt="2019-08-25T04:49:57.779" v="4190" actId="20577"/>
          <ac:spMkLst>
            <pc:docMk/>
            <pc:sldMk cId="3503963183" sldId="323"/>
            <ac:spMk id="2" creationId="{E711FF2F-7C38-4605-BDF6-7647EB0845D6}"/>
          </ac:spMkLst>
        </pc:spChg>
        <pc:spChg chg="mod">
          <ac:chgData name="Thomas Thornhill" userId="4b94b3c8d6c07379" providerId="LiveId" clId="{D0E95051-6BE5-4259-8B44-CA0EF6E15904}" dt="2019-08-25T04:51:36.935" v="4371" actId="20577"/>
          <ac:spMkLst>
            <pc:docMk/>
            <pc:sldMk cId="3503963183" sldId="323"/>
            <ac:spMk id="4" creationId="{00000000-0000-0000-0000-000000000000}"/>
          </ac:spMkLst>
        </pc:spChg>
      </pc:sldChg>
      <pc:sldMasterChg chg="modTransition modSldLayout">
        <pc:chgData name="Thomas Thornhill" userId="4b94b3c8d6c07379" providerId="LiveId" clId="{D0E95051-6BE5-4259-8B44-CA0EF6E15904}" dt="2019-08-25T04:14:23.127" v="1026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557711237" sldId="2147483648"/>
            <pc:sldLayoutMk cId="3822514673" sldId="2147483657"/>
          </pc:sldLayoutMkLst>
        </pc:sldLayoutChg>
      </pc:sldMasterChg>
      <pc:sldMasterChg chg="modTransition modSldLayout">
        <pc:chgData name="Thomas Thornhill" userId="4b94b3c8d6c07379" providerId="LiveId" clId="{D0E95051-6BE5-4259-8B44-CA0EF6E15904}" dt="2019-08-25T04:14:23.127" v="1026"/>
        <pc:sldMasterMkLst>
          <pc:docMk/>
          <pc:sldMasterMk cId="2915445192" sldId="2147483658"/>
        </pc:sldMasterMkLst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915445192" sldId="2147483658"/>
            <pc:sldLayoutMk cId="3071094360" sldId="2147483659"/>
          </pc:sldLayoutMkLst>
        </pc:sldLayoutChg>
      </pc:sldMasterChg>
      <pc:sldMasterChg chg="modTransition modSldLayout">
        <pc:chgData name="Thomas Thornhill" userId="4b94b3c8d6c07379" providerId="LiveId" clId="{D0E95051-6BE5-4259-8B44-CA0EF6E15904}" dt="2019-08-25T04:14:23.127" v="1026"/>
        <pc:sldMasterMkLst>
          <pc:docMk/>
          <pc:sldMasterMk cId="214420614" sldId="2147483660"/>
        </pc:sldMasterMkLst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14420614" sldId="2147483660"/>
            <pc:sldLayoutMk cId="205864218" sldId="2147483661"/>
          </pc:sldLayoutMkLst>
        </pc:sldLayoutChg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14420614" sldId="2147483660"/>
            <pc:sldLayoutMk cId="3372116781" sldId="2147483662"/>
          </pc:sldLayoutMkLst>
        </pc:sldLayoutChg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14420614" sldId="2147483660"/>
            <pc:sldLayoutMk cId="2449706173" sldId="2147483663"/>
          </pc:sldLayoutMkLst>
        </pc:sldLayoutChg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14420614" sldId="2147483660"/>
            <pc:sldLayoutMk cId="2546413220" sldId="2147483664"/>
          </pc:sldLayoutMkLst>
        </pc:sldLayoutChg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14420614" sldId="2147483660"/>
            <pc:sldLayoutMk cId="1169414591" sldId="2147483665"/>
          </pc:sldLayoutMkLst>
        </pc:sldLayoutChg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14420614" sldId="2147483660"/>
            <pc:sldLayoutMk cId="1693339306" sldId="2147483666"/>
          </pc:sldLayoutMkLst>
        </pc:sldLayoutChg>
        <pc:sldLayoutChg chg="modTransition">
          <pc:chgData name="Thomas Thornhill" userId="4b94b3c8d6c07379" providerId="LiveId" clId="{D0E95051-6BE5-4259-8B44-CA0EF6E15904}" dt="2019-08-25T04:14:23.127" v="1026"/>
          <pc:sldLayoutMkLst>
            <pc:docMk/>
            <pc:sldMasterMk cId="214420614" sldId="2147483660"/>
            <pc:sldLayoutMk cId="952811980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BB0D6-4189-47C9-8796-44FB9165DC75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F148C-BB11-4FE9-BC0A-1EC95949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F148C-BB11-4FE9-BC0A-1EC95949E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9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4218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0923" y="3458065"/>
            <a:ext cx="4015154" cy="16097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7211678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0923" y="3458065"/>
            <a:ext cx="4015154" cy="16097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246923" y="1729028"/>
            <a:ext cx="4269153" cy="153824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449706173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192437"/>
            <a:ext cx="8206339" cy="30764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54641322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192437"/>
            <a:ext cx="8206339" cy="30764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169414591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192437"/>
            <a:ext cx="8206339" cy="30764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79309" y="4400091"/>
            <a:ext cx="1690076" cy="65584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693339306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6857" y="572369"/>
            <a:ext cx="8229942" cy="5747544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95281198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52907" y="5279955"/>
            <a:ext cx="5585469" cy="7640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066" y="2286811"/>
            <a:ext cx="3232513" cy="1609629"/>
          </a:xfrm>
        </p:spPr>
        <p:txBody>
          <a:bodyPr/>
          <a:lstStyle>
            <a:lvl1pPr>
              <a:defRPr>
                <a:solidFill>
                  <a:srgbClr val="394C93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52907" y="5279955"/>
            <a:ext cx="5585469" cy="7640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0139" y="330857"/>
            <a:ext cx="8433720" cy="402312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0139" y="330857"/>
            <a:ext cx="8433720" cy="402312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8822" y="5243057"/>
            <a:ext cx="1243142" cy="6705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394C93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0139" y="330857"/>
            <a:ext cx="8433720" cy="402312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49482" y="725455"/>
            <a:ext cx="6319797" cy="4228653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394C9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49723" y="5200735"/>
            <a:ext cx="6319555" cy="93327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394C93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39934" y="797951"/>
            <a:ext cx="6409634" cy="5333304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394C9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28DB9-3B72-463E-85BD-8BB65C705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1B0D48-6445-4757-9AE0-41EB6BC0F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7C7ABC-306E-47FA-8F15-AF096B756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E212-2181-4631-85E5-8A35A22D3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09436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C12269-F2B6-484F-987F-EA609E9E2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A699CE-15A2-414C-B508-663D15B7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33FB1F-878D-4271-94B6-2A5D4F63DA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9816DB-69CE-4CFA-9D18-FF9AFD362F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F23F47-E841-45A0-939A-60677D9D7E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36108A-FA7B-4A4A-8596-4277501BC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103" name="Picture 6" descr="Call to Repentance_std_t_nt.jpg">
            <a:extLst>
              <a:ext uri="{FF2B5EF4-FFF2-40B4-BE49-F238E27FC236}">
                <a16:creationId xmlns:a16="http://schemas.microsoft.com/office/drawing/2014/main" id="{09112897-987E-45BE-8EE9-7F035C882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44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0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7EAF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86E1FF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86E1FF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6E1FF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6E1FF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6E1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E9E85EFD-AF77-4845-B4C2-26B77E21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2590800"/>
            <a:ext cx="6705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Lights in a Dark World</a:t>
            </a: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id="{0431A8C2-5FE8-4840-881F-4AF0F4CD7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5222875" cy="708025"/>
          </a:xfrm>
          <a:prstGeom prst="rect">
            <a:avLst/>
          </a:prstGeom>
          <a:solidFill>
            <a:srgbClr val="392723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Philippians 2:15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746CA-550A-47BE-B707-5762CA56BE06}"/>
              </a:ext>
            </a:extLst>
          </p:cNvPr>
          <p:cNvSpPr/>
          <p:nvPr/>
        </p:nvSpPr>
        <p:spPr>
          <a:xfrm>
            <a:off x="4569041" y="76200"/>
            <a:ext cx="41472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18000">
                      <a:srgbClr val="FFFF00"/>
                    </a:gs>
                    <a:gs pos="88000">
                      <a:srgbClr val="000000">
                        <a:lumMod val="60000"/>
                        <a:lumOff val="40000"/>
                      </a:srgbClr>
                    </a:gs>
                    <a:gs pos="87000">
                      <a:srgbClr val="00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2019 Theme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 series of interconnected networks that convey lots of information.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All types of information, good and bad available at our fingertips.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Can be used for good or bad – spiritual strength or abuse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9FF99"/>
                </a:solidFill>
              </a:rPr>
              <a:t>Some replacing the church with the internet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What is the internet?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tx1"/>
                </a:solidFill>
              </a:rPr>
              <a:t>Use it to learn and teach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Good information if we take time to do the research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Spiritually – we can find encouragement and truthful Bible teaching.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Many brethren have good websites -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Timothy 2:15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Using the internet for good</a:t>
            </a:r>
          </a:p>
        </p:txBody>
      </p:sp>
    </p:spTree>
    <p:extLst>
      <p:ext uri="{BB962C8B-B14F-4D97-AF65-F5344CB8AC3E}">
        <p14:creationId xmlns:p14="http://schemas.microsoft.com/office/powerpoint/2010/main" val="910732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tx1"/>
                </a:solidFill>
              </a:rPr>
              <a:t>Use it to learn and teach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Prepare to study with others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Use it to explain what we believe and why!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Portable devices – for some this is their Bible.  Also a source of verification and correction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Some stream their services or lessons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Using the internet for good</a:t>
            </a:r>
          </a:p>
        </p:txBody>
      </p:sp>
    </p:spTree>
    <p:extLst>
      <p:ext uri="{BB962C8B-B14F-4D97-AF65-F5344CB8AC3E}">
        <p14:creationId xmlns:p14="http://schemas.microsoft.com/office/powerpoint/2010/main" val="389148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tx1"/>
                </a:solidFill>
              </a:rPr>
              <a:t>Use it to let others know we are here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Websites are typically the first place one will go to find the church or learn about it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Times of services, location, order of services, what to expect, what we believe, etc.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Using the internet for good</a:t>
            </a:r>
          </a:p>
        </p:txBody>
      </p:sp>
    </p:spTree>
    <p:extLst>
      <p:ext uri="{BB962C8B-B14F-4D97-AF65-F5344CB8AC3E}">
        <p14:creationId xmlns:p14="http://schemas.microsoft.com/office/powerpoint/2010/main" val="3741266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22773" y="3719744"/>
            <a:ext cx="5779230" cy="878889"/>
          </a:xfrm>
          <a:solidFill>
            <a:srgbClr val="18537B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www.roseavenue.org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tx1"/>
                </a:solidFill>
              </a:rPr>
              <a:t>Use it to save time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While the internet can be a waste of time, it can also save time – help us better manage our lives.  Help locate places. 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Locate passages or lessons, etc.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Using the internet for good</a:t>
            </a:r>
          </a:p>
        </p:txBody>
      </p:sp>
    </p:spTree>
    <p:extLst>
      <p:ext uri="{BB962C8B-B14F-4D97-AF65-F5344CB8AC3E}">
        <p14:creationId xmlns:p14="http://schemas.microsoft.com/office/powerpoint/2010/main" val="834979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tx1"/>
                </a:solidFill>
              </a:rPr>
              <a:t>There are serious concerns with the internet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Anonymity is a feature that can be good and bad.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In our homes and personal devices we have access to virtually anything, and no one knows what we are looking at!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BUT, just a click away! </a:t>
            </a:r>
          </a:p>
        </p:txBody>
      </p:sp>
    </p:spTree>
    <p:extLst>
      <p:ext uri="{BB962C8B-B14F-4D97-AF65-F5344CB8AC3E}">
        <p14:creationId xmlns:p14="http://schemas.microsoft.com/office/powerpoint/2010/main" val="2526178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tx1"/>
                </a:solidFill>
              </a:rPr>
              <a:t>There are serious concerns with the internet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Anonymity – OR DO THEY?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You are NOT hiding from God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Psalm 139:7-12,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Hebrews 4:13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Often, your sins find you out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Numbers 32:23,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			Galatians 6:7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BUT, just a click away! </a:t>
            </a:r>
          </a:p>
        </p:txBody>
      </p:sp>
    </p:spTree>
    <p:extLst>
      <p:ext uri="{BB962C8B-B14F-4D97-AF65-F5344CB8AC3E}">
        <p14:creationId xmlns:p14="http://schemas.microsoft.com/office/powerpoint/2010/main" val="3915377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rgbClr val="FF0000"/>
                </a:solidFill>
              </a:rPr>
              <a:t>Lusts of the flesh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9FF99"/>
                </a:solidFill>
              </a:rPr>
              <a:t>Pornography</a:t>
            </a:r>
            <a:r>
              <a:rPr lang="en-US" sz="4000" dirty="0">
                <a:solidFill>
                  <a:schemeClr val="tx1"/>
                </a:solidFill>
              </a:rPr>
              <a:t> – very prevalent today.  A great concern and can lead to addictions.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Matthew 5:28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Psalm 101:3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Job 31:1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BUT, just a click away! </a:t>
            </a:r>
          </a:p>
        </p:txBody>
      </p:sp>
    </p:spTree>
    <p:extLst>
      <p:ext uri="{BB962C8B-B14F-4D97-AF65-F5344CB8AC3E}">
        <p14:creationId xmlns:p14="http://schemas.microsoft.com/office/powerpoint/2010/main" val="1981817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rgbClr val="FF0000"/>
                </a:solidFill>
              </a:rPr>
              <a:t>Lusts of the flesh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9FF99"/>
                </a:solidFill>
              </a:rPr>
              <a:t>Gambling</a:t>
            </a:r>
            <a:r>
              <a:rPr lang="en-US" sz="4000" dirty="0">
                <a:solidFill>
                  <a:schemeClr val="tx1"/>
                </a:solidFill>
              </a:rPr>
              <a:t> – online – 2007, online gaming netted about $250 million in the U.S.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Gambling is contrary to many Biblical principles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Timothy 6:10,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Colossians 3:5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BUT, just a click away! </a:t>
            </a:r>
          </a:p>
        </p:txBody>
      </p:sp>
    </p:spTree>
    <p:extLst>
      <p:ext uri="{BB962C8B-B14F-4D97-AF65-F5344CB8AC3E}">
        <p14:creationId xmlns:p14="http://schemas.microsoft.com/office/powerpoint/2010/main" val="801406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59200" y="1309511"/>
            <a:ext cx="4865511" cy="3397956"/>
          </a:xfrm>
        </p:spPr>
        <p:txBody>
          <a:bodyPr>
            <a:normAutofit/>
          </a:bodyPr>
          <a:lstStyle/>
          <a:p>
            <a:r>
              <a:rPr lang="en-US" sz="4800" b="1" dirty="0"/>
              <a:t>The Christian Social Media, and the Internet (3)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Lights in every area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rgbClr val="FF0000"/>
                </a:solidFill>
              </a:rPr>
              <a:t>Lusts of the flesh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9FF99"/>
                </a:solidFill>
              </a:rPr>
              <a:t>Fornication</a:t>
            </a:r>
            <a:r>
              <a:rPr lang="en-US" sz="4000" dirty="0">
                <a:solidFill>
                  <a:schemeClr val="tx1"/>
                </a:solidFill>
              </a:rPr>
              <a:t> – illicit sexual relations, including premarital, homosexual, adultery, etc. 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Websites dedicated to adultery and infidelity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6:18-20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Hebrews 13:4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BUT, just a click away! </a:t>
            </a:r>
          </a:p>
        </p:txBody>
      </p:sp>
    </p:spTree>
    <p:extLst>
      <p:ext uri="{BB962C8B-B14F-4D97-AF65-F5344CB8AC3E}">
        <p14:creationId xmlns:p14="http://schemas.microsoft.com/office/powerpoint/2010/main" val="1203398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rgbClr val="FF0000"/>
                </a:solidFill>
              </a:rPr>
              <a:t>Human wisdom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You can be exposed to anti-Christian and anti-God resources, rebellion, hateful speech, etc.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We are to make a distinction between the wisdom of God and man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3:19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Colossians 2:8,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Timothy 6:20-21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BUT, just a click away! </a:t>
            </a:r>
          </a:p>
        </p:txBody>
      </p:sp>
    </p:spTree>
    <p:extLst>
      <p:ext uri="{BB962C8B-B14F-4D97-AF65-F5344CB8AC3E}">
        <p14:creationId xmlns:p14="http://schemas.microsoft.com/office/powerpoint/2010/main" val="1112694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rgbClr val="FF0000"/>
                </a:solidFill>
              </a:rPr>
              <a:t>False doctrine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 particularly dangerous form of human wisdom.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It is often the preferred way for such to get their message out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Timothy 2:17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John 4:1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Ephesians 5:11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BUT, just a click away! </a:t>
            </a:r>
          </a:p>
        </p:txBody>
      </p:sp>
    </p:spTree>
    <p:extLst>
      <p:ext uri="{BB962C8B-B14F-4D97-AF65-F5344CB8AC3E}">
        <p14:creationId xmlns:p14="http://schemas.microsoft.com/office/powerpoint/2010/main" val="1758621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rgbClr val="FF0000"/>
                </a:solidFill>
              </a:rPr>
              <a:t>A tremendous waste of time</a:t>
            </a:r>
            <a:endParaRPr lang="en-US" sz="400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Not JUST social media &gt;&gt; web searching, researching hobbies and interests, video games, watching movies an videos – even good ones!  Does this hinder our work?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Ephesians 5:15-16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BUT, just a click away! </a:t>
            </a:r>
          </a:p>
        </p:txBody>
      </p:sp>
    </p:spTree>
    <p:extLst>
      <p:ext uri="{BB962C8B-B14F-4D97-AF65-F5344CB8AC3E}">
        <p14:creationId xmlns:p14="http://schemas.microsoft.com/office/powerpoint/2010/main" val="829111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856" y="843353"/>
            <a:ext cx="8472653" cy="565904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The internet is here to stay and part of our lives.  It can be used for much good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But let us ensure we do NOT use it the way the world does!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Romans 6:12-14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Romans 12:1-2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1FF2F-7C38-4605-BDF6-7647EB0845D6}"/>
              </a:ext>
            </a:extLst>
          </p:cNvPr>
          <p:cNvSpPr txBox="1"/>
          <p:nvPr/>
        </p:nvSpPr>
        <p:spPr>
          <a:xfrm>
            <a:off x="456857" y="135467"/>
            <a:ext cx="847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66CCFF"/>
                </a:solidFill>
              </a:rPr>
              <a:t>Concluding thoughts:</a:t>
            </a:r>
          </a:p>
        </p:txBody>
      </p:sp>
    </p:spTree>
    <p:extLst>
      <p:ext uri="{BB962C8B-B14F-4D97-AF65-F5344CB8AC3E}">
        <p14:creationId xmlns:p14="http://schemas.microsoft.com/office/powerpoint/2010/main" val="3503963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0139" y="996682"/>
            <a:ext cx="8433720" cy="402312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What does your online activity say about you?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5911" y="5091289"/>
            <a:ext cx="1636889" cy="970844"/>
          </a:xfrm>
        </p:spPr>
        <p:txBody>
          <a:bodyPr>
            <a:noAutofit/>
          </a:bodyPr>
          <a:lstStyle/>
          <a:p>
            <a:r>
              <a:rPr lang="en-US" sz="3000" dirty="0"/>
              <a:t>Social Media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9333" y="330856"/>
            <a:ext cx="8974667" cy="638066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Previously, we addressed some rules to consider as we engage with social media.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In summary, consider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Matthew 7:12</a:t>
            </a:r>
          </a:p>
        </p:txBody>
      </p:sp>
    </p:spTree>
    <p:extLst>
      <p:ext uri="{BB962C8B-B14F-4D97-AF65-F5344CB8AC3E}">
        <p14:creationId xmlns:p14="http://schemas.microsoft.com/office/powerpoint/2010/main" val="3386723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7161" y="5086795"/>
            <a:ext cx="2127682" cy="970844"/>
          </a:xfrm>
        </p:spPr>
        <p:txBody>
          <a:bodyPr>
            <a:noAutofit/>
          </a:bodyPr>
          <a:lstStyle/>
          <a:p>
            <a:r>
              <a:rPr lang="en-US" sz="3000" dirty="0"/>
              <a:t>Social Media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144425"/>
            <a:ext cx="8729381" cy="643118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rgbClr val="FFC000"/>
                </a:solidFill>
              </a:rPr>
              <a:t>Using Social Media for Good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/>
              <a:t>Take a break from it</a:t>
            </a:r>
            <a:r>
              <a:rPr lang="en-US" sz="4000" dirty="0"/>
              <a:t>.  Can you?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6:12, 10:23</a:t>
            </a: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/>
              <a:t>Let your light shine </a:t>
            </a:r>
            <a:r>
              <a:rPr lang="en-US" sz="4000" dirty="0"/>
              <a:t>-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		Philippians 2:15, Matthew 5:13-16</a:t>
            </a:r>
          </a:p>
        </p:txBody>
      </p:sp>
    </p:spTree>
    <p:extLst>
      <p:ext uri="{BB962C8B-B14F-4D97-AF65-F5344CB8AC3E}">
        <p14:creationId xmlns:p14="http://schemas.microsoft.com/office/powerpoint/2010/main" val="129183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7161" y="5086795"/>
            <a:ext cx="2127682" cy="970844"/>
          </a:xfrm>
        </p:spPr>
        <p:txBody>
          <a:bodyPr>
            <a:noAutofit/>
          </a:bodyPr>
          <a:lstStyle/>
          <a:p>
            <a:r>
              <a:rPr lang="en-US" sz="3000" dirty="0"/>
              <a:t>Social Media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144425"/>
            <a:ext cx="8729381" cy="6527308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rgbClr val="FFC000"/>
                </a:solidFill>
              </a:rPr>
              <a:t>Using Social Media for Good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/>
              <a:t>Use it to reach others</a:t>
            </a:r>
            <a:r>
              <a:rPr lang="en-US" sz="4000" dirty="0"/>
              <a:t>! 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Matthew 28:19-20,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Mark 16:15-16</a:t>
            </a:r>
            <a:br>
              <a:rPr lang="en-US" sz="4000" dirty="0"/>
            </a:br>
            <a:r>
              <a:rPr lang="en-US" sz="4000" dirty="0"/>
              <a:t>While commanded to go, HOW we go is left up to our discretion.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Statistics show it one of the most effective ways to reach your 							community.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 				@</a:t>
            </a:r>
            <a:r>
              <a:rPr lang="en-US" sz="4000" dirty="0" err="1"/>
              <a:t>roseavenuecofc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6711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7161" y="5086795"/>
            <a:ext cx="2127682" cy="970844"/>
          </a:xfrm>
        </p:spPr>
        <p:txBody>
          <a:bodyPr>
            <a:noAutofit/>
          </a:bodyPr>
          <a:lstStyle/>
          <a:p>
            <a:r>
              <a:rPr lang="en-US" sz="3000" dirty="0"/>
              <a:t>Social Media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144425"/>
            <a:ext cx="8729381" cy="6448285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rgbClr val="FFC000"/>
                </a:solidFill>
              </a:rPr>
              <a:t>Using Social Media for Good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/>
              <a:t>Use it to encourage </a:t>
            </a:r>
            <a:r>
              <a:rPr lang="en-US" sz="4000" dirty="0"/>
              <a:t>– so many are hurting today.  Some make it known.  Let us use our resources to encourage and build up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Hebrews 12:12,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Thessalonians 5:14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				</a:t>
            </a:r>
            <a:r>
              <a:rPr lang="en-US" sz="4000" dirty="0"/>
              <a:t>Be truthful – mean  					 what you say</a:t>
            </a:r>
          </a:p>
        </p:txBody>
      </p:sp>
    </p:spTree>
    <p:extLst>
      <p:ext uri="{BB962C8B-B14F-4D97-AF65-F5344CB8AC3E}">
        <p14:creationId xmlns:p14="http://schemas.microsoft.com/office/powerpoint/2010/main" val="1029392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7161" y="5086795"/>
            <a:ext cx="2127682" cy="970844"/>
          </a:xfrm>
        </p:spPr>
        <p:txBody>
          <a:bodyPr>
            <a:noAutofit/>
          </a:bodyPr>
          <a:lstStyle/>
          <a:p>
            <a:r>
              <a:rPr lang="en-US" sz="3000" dirty="0"/>
              <a:t>Social Media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144425"/>
            <a:ext cx="8729381" cy="6448285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rgbClr val="FFC000"/>
                </a:solidFill>
              </a:rPr>
              <a:t>Using Social Media for Good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/>
              <a:t>Use it to different</a:t>
            </a:r>
            <a:r>
              <a:rPr lang="en-US" sz="4000" dirty="0"/>
              <a:t> – We are!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Peter 4:3-4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 world needs more godly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2019309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7161" y="5086795"/>
            <a:ext cx="2127682" cy="970844"/>
          </a:xfrm>
        </p:spPr>
        <p:txBody>
          <a:bodyPr>
            <a:noAutofit/>
          </a:bodyPr>
          <a:lstStyle/>
          <a:p>
            <a:r>
              <a:rPr lang="en-US" sz="3000" dirty="0"/>
              <a:t>Social Media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144425"/>
            <a:ext cx="8729381" cy="6448285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rgbClr val="FFC000"/>
                </a:solidFill>
              </a:rPr>
              <a:t>Using Social Media for Good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/>
              <a:t>Don’t let social media be the end</a:t>
            </a:r>
            <a:r>
              <a:rPr lang="en-US" sz="4000" dirty="0"/>
              <a:t> –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Social media (alone) will not convert anyone.  It is a tool.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need direct interaction to teach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That is the Biblical pattern!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				</a:t>
            </a:r>
            <a:r>
              <a:rPr lang="en-US" sz="4000" dirty="0"/>
              <a:t>Show your faith – 					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James 2:15-18,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				1 John 3:18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5585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77333" y="1828800"/>
            <a:ext cx="6287911" cy="2821367"/>
          </a:xfrm>
          <a:solidFill>
            <a:srgbClr val="184F78"/>
          </a:solidFill>
        </p:spPr>
        <p:txBody>
          <a:bodyPr anchor="ctr">
            <a:normAutofit/>
          </a:bodyPr>
          <a:lstStyle/>
          <a:p>
            <a:r>
              <a:rPr lang="en-US" sz="5400" dirty="0"/>
              <a:t>The Christian and the internet </a:t>
            </a:r>
          </a:p>
        </p:txBody>
      </p:sp>
    </p:spTree>
    <p:extLst>
      <p:ext uri="{BB962C8B-B14F-4D97-AF65-F5344CB8AC3E}">
        <p14:creationId xmlns:p14="http://schemas.microsoft.com/office/powerpoint/2010/main" val="300763635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433</TotalTime>
  <Words>774</Words>
  <Application>Microsoft Office PowerPoint</Application>
  <PresentationFormat>On-screen Show (4:3)</PresentationFormat>
  <Paragraphs>104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Trebuchet MS</vt:lpstr>
      <vt:lpstr>Default</vt:lpstr>
      <vt:lpstr>1_Default Design</vt:lpstr>
      <vt:lpstr>1_Default</vt:lpstr>
      <vt:lpstr>PowerPoint Presentation</vt:lpstr>
      <vt:lpstr>The Christian Social Media, and the Internet (3)</vt:lpstr>
      <vt:lpstr>Social Media</vt:lpstr>
      <vt:lpstr>Social Media</vt:lpstr>
      <vt:lpstr>Social Media</vt:lpstr>
      <vt:lpstr>Social Media</vt:lpstr>
      <vt:lpstr>Social Media</vt:lpstr>
      <vt:lpstr>Social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24</cp:revision>
  <dcterms:created xsi:type="dcterms:W3CDTF">2014-03-26T14:03:34Z</dcterms:created>
  <dcterms:modified xsi:type="dcterms:W3CDTF">2019-08-25T04:55:45Z</dcterms:modified>
</cp:coreProperties>
</file>