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64" r:id="rId3"/>
    <p:sldId id="258" r:id="rId4"/>
    <p:sldId id="257" r:id="rId5"/>
    <p:sldId id="265" r:id="rId6"/>
    <p:sldId id="266" r:id="rId7"/>
    <p:sldId id="261" r:id="rId8"/>
    <p:sldId id="269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922"/>
    <a:srgbClr val="A2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253A7-590C-4F71-B9AE-C71428CD9B80}" v="2241" dt="2019-09-08T14:21:53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128253A7-590C-4F71-B9AE-C71428CD9B80}"/>
    <pc:docChg chg="custSel addSld delSld modSld sldOrd modMainMaster">
      <pc:chgData name="Thomas Thornhill" userId="4b94b3c8d6c07379" providerId="LiveId" clId="{128253A7-590C-4F71-B9AE-C71428CD9B80}" dt="2019-09-08T14:21:53.084" v="2887" actId="115"/>
      <pc:docMkLst>
        <pc:docMk/>
      </pc:docMkLst>
      <pc:sldChg chg="addSp modSp ord modTransition modAnim">
        <pc:chgData name="Thomas Thornhill" userId="4b94b3c8d6c07379" providerId="LiveId" clId="{128253A7-590C-4F71-B9AE-C71428CD9B80}" dt="2019-09-08T04:23:01.977" v="164"/>
        <pc:sldMkLst>
          <pc:docMk/>
          <pc:sldMk cId="3877253977" sldId="257"/>
        </pc:sldMkLst>
        <pc:spChg chg="mod">
          <ac:chgData name="Thomas Thornhill" userId="4b94b3c8d6c07379" providerId="LiveId" clId="{128253A7-590C-4F71-B9AE-C71428CD9B80}" dt="2019-09-08T04:22:35.024" v="162" actId="20577"/>
          <ac:spMkLst>
            <pc:docMk/>
            <pc:sldMk cId="3877253977" sldId="257"/>
            <ac:spMk id="2" creationId="{00000000-0000-0000-0000-000000000000}"/>
          </ac:spMkLst>
        </pc:spChg>
        <pc:spChg chg="mod">
          <ac:chgData name="Thomas Thornhill" userId="4b94b3c8d6c07379" providerId="LiveId" clId="{128253A7-590C-4F71-B9AE-C71428CD9B80}" dt="2019-09-08T04:18:54.998" v="36" actId="14100"/>
          <ac:spMkLst>
            <pc:docMk/>
            <pc:sldMk cId="3877253977" sldId="257"/>
            <ac:spMk id="5" creationId="{00000000-0000-0000-0000-000000000000}"/>
          </ac:spMkLst>
        </pc:spChg>
        <pc:picChg chg="add mod">
          <ac:chgData name="Thomas Thornhill" userId="4b94b3c8d6c07379" providerId="LiveId" clId="{128253A7-590C-4F71-B9AE-C71428CD9B80}" dt="2019-09-08T04:19:27.810" v="42" actId="14100"/>
          <ac:picMkLst>
            <pc:docMk/>
            <pc:sldMk cId="3877253977" sldId="257"/>
            <ac:picMk id="3" creationId="{6F2BB49B-AA89-411A-AB47-4004801CF1CD}"/>
          </ac:picMkLst>
        </pc:picChg>
      </pc:sldChg>
      <pc:sldChg chg="modTransition">
        <pc:chgData name="Thomas Thornhill" userId="4b94b3c8d6c07379" providerId="LiveId" clId="{128253A7-590C-4F71-B9AE-C71428CD9B80}" dt="2019-09-08T04:23:01.977" v="164"/>
        <pc:sldMkLst>
          <pc:docMk/>
          <pc:sldMk cId="3893856719" sldId="258"/>
        </pc:sldMkLst>
      </pc:sldChg>
      <pc:sldChg chg="del modTransition">
        <pc:chgData name="Thomas Thornhill" userId="4b94b3c8d6c07379" providerId="LiveId" clId="{128253A7-590C-4F71-B9AE-C71428CD9B80}" dt="2019-09-08T05:03:41.608" v="2851" actId="2696"/>
        <pc:sldMkLst>
          <pc:docMk/>
          <pc:sldMk cId="3284045179" sldId="259"/>
        </pc:sldMkLst>
      </pc:sldChg>
      <pc:sldChg chg="addSp modSp modTransition modAnim">
        <pc:chgData name="Thomas Thornhill" userId="4b94b3c8d6c07379" providerId="LiveId" clId="{128253A7-590C-4F71-B9AE-C71428CD9B80}" dt="2019-09-08T04:40:19.610" v="1195" actId="207"/>
        <pc:sldMkLst>
          <pc:docMk/>
          <pc:sldMk cId="1405483902" sldId="261"/>
        </pc:sldMkLst>
        <pc:spChg chg="mod">
          <ac:chgData name="Thomas Thornhill" userId="4b94b3c8d6c07379" providerId="LiveId" clId="{128253A7-590C-4F71-B9AE-C71428CD9B80}" dt="2019-09-08T04:40:19.610" v="1195" actId="207"/>
          <ac:spMkLst>
            <pc:docMk/>
            <pc:sldMk cId="1405483902" sldId="261"/>
            <ac:spMk id="2" creationId="{00000000-0000-0000-0000-000000000000}"/>
          </ac:spMkLst>
        </pc:spChg>
        <pc:spChg chg="mod">
          <ac:chgData name="Thomas Thornhill" userId="4b94b3c8d6c07379" providerId="LiveId" clId="{128253A7-590C-4F71-B9AE-C71428CD9B80}" dt="2019-09-08T04:32:32.984" v="867" actId="20577"/>
          <ac:spMkLst>
            <pc:docMk/>
            <pc:sldMk cId="1405483902" sldId="261"/>
            <ac:spMk id="3" creationId="{00000000-0000-0000-0000-000000000000}"/>
          </ac:spMkLst>
        </pc:spChg>
        <pc:picChg chg="add mod">
          <ac:chgData name="Thomas Thornhill" userId="4b94b3c8d6c07379" providerId="LiveId" clId="{128253A7-590C-4F71-B9AE-C71428CD9B80}" dt="2019-09-08T04:28:49.676" v="610" actId="14100"/>
          <ac:picMkLst>
            <pc:docMk/>
            <pc:sldMk cId="1405483902" sldId="261"/>
            <ac:picMk id="4" creationId="{C6F70A6C-7604-421A-BDE4-5D7FF4D094A7}"/>
          </ac:picMkLst>
        </pc:picChg>
      </pc:sldChg>
      <pc:sldChg chg="modSp modTransition modAnim">
        <pc:chgData name="Thomas Thornhill" userId="4b94b3c8d6c07379" providerId="LiveId" clId="{128253A7-590C-4F71-B9AE-C71428CD9B80}" dt="2019-09-08T05:03:35.261" v="2850" actId="14100"/>
        <pc:sldMkLst>
          <pc:docMk/>
          <pc:sldMk cId="544258191" sldId="263"/>
        </pc:sldMkLst>
        <pc:spChg chg="mod">
          <ac:chgData name="Thomas Thornhill" userId="4b94b3c8d6c07379" providerId="LiveId" clId="{128253A7-590C-4F71-B9AE-C71428CD9B80}" dt="2019-09-08T05:03:35.261" v="2850" actId="14100"/>
          <ac:spMkLst>
            <pc:docMk/>
            <pc:sldMk cId="544258191" sldId="263"/>
            <ac:spMk id="3" creationId="{00000000-0000-0000-0000-000000000000}"/>
          </ac:spMkLst>
        </pc:spChg>
      </pc:sldChg>
      <pc:sldChg chg="modTransition">
        <pc:chgData name="Thomas Thornhill" userId="4b94b3c8d6c07379" providerId="LiveId" clId="{128253A7-590C-4F71-B9AE-C71428CD9B80}" dt="2019-09-08T04:23:01.977" v="164"/>
        <pc:sldMkLst>
          <pc:docMk/>
          <pc:sldMk cId="0" sldId="264"/>
        </pc:sldMkLst>
      </pc:sldChg>
      <pc:sldChg chg="add del">
        <pc:chgData name="Thomas Thornhill" userId="4b94b3c8d6c07379" providerId="LiveId" clId="{128253A7-590C-4F71-B9AE-C71428CD9B80}" dt="2019-09-08T04:19:08.488" v="38"/>
        <pc:sldMkLst>
          <pc:docMk/>
          <pc:sldMk cId="330055723" sldId="265"/>
        </pc:sldMkLst>
      </pc:sldChg>
      <pc:sldChg chg="modSp add modAnim">
        <pc:chgData name="Thomas Thornhill" userId="4b94b3c8d6c07379" providerId="LiveId" clId="{128253A7-590C-4F71-B9AE-C71428CD9B80}" dt="2019-09-08T05:04:11.613" v="2855" actId="20577"/>
        <pc:sldMkLst>
          <pc:docMk/>
          <pc:sldMk cId="1650480859" sldId="265"/>
        </pc:sldMkLst>
        <pc:spChg chg="mod">
          <ac:chgData name="Thomas Thornhill" userId="4b94b3c8d6c07379" providerId="LiveId" clId="{128253A7-590C-4F71-B9AE-C71428CD9B80}" dt="2019-09-08T05:04:11.613" v="2855" actId="20577"/>
          <ac:spMkLst>
            <pc:docMk/>
            <pc:sldMk cId="1650480859" sldId="265"/>
            <ac:spMk id="2" creationId="{00000000-0000-0000-0000-000000000000}"/>
          </ac:spMkLst>
        </pc:spChg>
      </pc:sldChg>
      <pc:sldChg chg="modSp add modAnim">
        <pc:chgData name="Thomas Thornhill" userId="4b94b3c8d6c07379" providerId="LiveId" clId="{128253A7-590C-4F71-B9AE-C71428CD9B80}" dt="2019-09-08T04:26:26.678" v="572" actId="20577"/>
        <pc:sldMkLst>
          <pc:docMk/>
          <pc:sldMk cId="3994102703" sldId="266"/>
        </pc:sldMkLst>
        <pc:spChg chg="mod">
          <ac:chgData name="Thomas Thornhill" userId="4b94b3c8d6c07379" providerId="LiveId" clId="{128253A7-590C-4F71-B9AE-C71428CD9B80}" dt="2019-09-08T04:26:26.678" v="572" actId="20577"/>
          <ac:spMkLst>
            <pc:docMk/>
            <pc:sldMk cId="3994102703" sldId="266"/>
            <ac:spMk id="2" creationId="{00000000-0000-0000-0000-000000000000}"/>
          </ac:spMkLst>
        </pc:spChg>
      </pc:sldChg>
      <pc:sldChg chg="add del">
        <pc:chgData name="Thomas Thornhill" userId="4b94b3c8d6c07379" providerId="LiveId" clId="{128253A7-590C-4F71-B9AE-C71428CD9B80}" dt="2019-09-08T05:04:42.495" v="2856" actId="2696"/>
        <pc:sldMkLst>
          <pc:docMk/>
          <pc:sldMk cId="1835797294" sldId="267"/>
        </pc:sldMkLst>
      </pc:sldChg>
      <pc:sldChg chg="modSp add ord modAnim">
        <pc:chgData name="Thomas Thornhill" userId="4b94b3c8d6c07379" providerId="LiveId" clId="{128253A7-590C-4F71-B9AE-C71428CD9B80}" dt="2019-09-08T14:20:17.355" v="2886" actId="20577"/>
        <pc:sldMkLst>
          <pc:docMk/>
          <pc:sldMk cId="776397951" sldId="268"/>
        </pc:sldMkLst>
        <pc:spChg chg="mod">
          <ac:chgData name="Thomas Thornhill" userId="4b94b3c8d6c07379" providerId="LiveId" clId="{128253A7-590C-4F71-B9AE-C71428CD9B80}" dt="2019-09-08T14:20:17.355" v="2886" actId="20577"/>
          <ac:spMkLst>
            <pc:docMk/>
            <pc:sldMk cId="776397951" sldId="268"/>
            <ac:spMk id="2" creationId="{00000000-0000-0000-0000-000000000000}"/>
          </ac:spMkLst>
        </pc:spChg>
        <pc:spChg chg="mod">
          <ac:chgData name="Thomas Thornhill" userId="4b94b3c8d6c07379" providerId="LiveId" clId="{128253A7-590C-4F71-B9AE-C71428CD9B80}" dt="2019-09-08T04:40:38.870" v="1201" actId="27636"/>
          <ac:spMkLst>
            <pc:docMk/>
            <pc:sldMk cId="776397951" sldId="268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128253A7-590C-4F71-B9AE-C71428CD9B80}" dt="2019-09-08T04:40:15.259" v="1194" actId="207"/>
        <pc:sldMkLst>
          <pc:docMk/>
          <pc:sldMk cId="387291179" sldId="269"/>
        </pc:sldMkLst>
        <pc:spChg chg="mod">
          <ac:chgData name="Thomas Thornhill" userId="4b94b3c8d6c07379" providerId="LiveId" clId="{128253A7-590C-4F71-B9AE-C71428CD9B80}" dt="2019-09-08T04:40:15.259" v="1194" actId="207"/>
          <ac:spMkLst>
            <pc:docMk/>
            <pc:sldMk cId="387291179" sldId="269"/>
            <ac:spMk id="2" creationId="{00000000-0000-0000-0000-000000000000}"/>
          </ac:spMkLst>
        </pc:spChg>
        <pc:spChg chg="mod">
          <ac:chgData name="Thomas Thornhill" userId="4b94b3c8d6c07379" providerId="LiveId" clId="{128253A7-590C-4F71-B9AE-C71428CD9B80}" dt="2019-09-08T04:37:04.337" v="1034" actId="115"/>
          <ac:spMkLst>
            <pc:docMk/>
            <pc:sldMk cId="387291179" sldId="269"/>
            <ac:spMk id="3" creationId="{00000000-0000-0000-0000-000000000000}"/>
          </ac:spMkLst>
        </pc:spChg>
      </pc:sldChg>
      <pc:sldChg chg="add del modTransition">
        <pc:chgData name="Thomas Thornhill" userId="4b94b3c8d6c07379" providerId="LiveId" clId="{128253A7-590C-4F71-B9AE-C71428CD9B80}" dt="2019-09-08T04:28:34.709" v="606"/>
        <pc:sldMkLst>
          <pc:docMk/>
          <pc:sldMk cId="3667273613" sldId="269"/>
        </pc:sldMkLst>
      </pc:sldChg>
      <pc:sldChg chg="modSp add modAnim">
        <pc:chgData name="Thomas Thornhill" userId="4b94b3c8d6c07379" providerId="LiveId" clId="{128253A7-590C-4F71-B9AE-C71428CD9B80}" dt="2019-09-08T04:40:10.783" v="1193" actId="207"/>
        <pc:sldMkLst>
          <pc:docMk/>
          <pc:sldMk cId="1120290455" sldId="270"/>
        </pc:sldMkLst>
        <pc:spChg chg="mod">
          <ac:chgData name="Thomas Thornhill" userId="4b94b3c8d6c07379" providerId="LiveId" clId="{128253A7-590C-4F71-B9AE-C71428CD9B80}" dt="2019-09-08T04:40:10.783" v="1193" actId="207"/>
          <ac:spMkLst>
            <pc:docMk/>
            <pc:sldMk cId="1120290455" sldId="270"/>
            <ac:spMk id="2" creationId="{00000000-0000-0000-0000-000000000000}"/>
          </ac:spMkLst>
        </pc:spChg>
        <pc:spChg chg="mod">
          <ac:chgData name="Thomas Thornhill" userId="4b94b3c8d6c07379" providerId="LiveId" clId="{128253A7-590C-4F71-B9AE-C71428CD9B80}" dt="2019-09-08T04:39:29.421" v="1153" actId="20577"/>
          <ac:spMkLst>
            <pc:docMk/>
            <pc:sldMk cId="1120290455" sldId="270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128253A7-590C-4F71-B9AE-C71428CD9B80}" dt="2019-09-08T04:47:19.946" v="1636" actId="20577"/>
        <pc:sldMkLst>
          <pc:docMk/>
          <pc:sldMk cId="2126273373" sldId="271"/>
        </pc:sldMkLst>
        <pc:spChg chg="mod">
          <ac:chgData name="Thomas Thornhill" userId="4b94b3c8d6c07379" providerId="LiveId" clId="{128253A7-590C-4F71-B9AE-C71428CD9B80}" dt="2019-09-08T04:47:19.946" v="1636" actId="20577"/>
          <ac:spMkLst>
            <pc:docMk/>
            <pc:sldMk cId="2126273373" sldId="271"/>
            <ac:spMk id="2" creationId="{00000000-0000-0000-0000-000000000000}"/>
          </ac:spMkLst>
        </pc:spChg>
      </pc:sldChg>
      <pc:sldChg chg="modSp add modAnim">
        <pc:chgData name="Thomas Thornhill" userId="4b94b3c8d6c07379" providerId="LiveId" clId="{128253A7-590C-4F71-B9AE-C71428CD9B80}" dt="2019-09-08T04:50:36.758" v="1804" actId="20577"/>
        <pc:sldMkLst>
          <pc:docMk/>
          <pc:sldMk cId="3911027193" sldId="272"/>
        </pc:sldMkLst>
        <pc:spChg chg="mod">
          <ac:chgData name="Thomas Thornhill" userId="4b94b3c8d6c07379" providerId="LiveId" clId="{128253A7-590C-4F71-B9AE-C71428CD9B80}" dt="2019-09-08T04:50:36.758" v="1804" actId="20577"/>
          <ac:spMkLst>
            <pc:docMk/>
            <pc:sldMk cId="3911027193" sldId="272"/>
            <ac:spMk id="2" creationId="{00000000-0000-0000-0000-000000000000}"/>
          </ac:spMkLst>
        </pc:spChg>
      </pc:sldChg>
      <pc:sldChg chg="modSp add modAnim">
        <pc:chgData name="Thomas Thornhill" userId="4b94b3c8d6c07379" providerId="LiveId" clId="{128253A7-590C-4F71-B9AE-C71428CD9B80}" dt="2019-09-08T04:53:20.328" v="1985" actId="14100"/>
        <pc:sldMkLst>
          <pc:docMk/>
          <pc:sldMk cId="4262639590" sldId="273"/>
        </pc:sldMkLst>
        <pc:spChg chg="mod">
          <ac:chgData name="Thomas Thornhill" userId="4b94b3c8d6c07379" providerId="LiveId" clId="{128253A7-590C-4F71-B9AE-C71428CD9B80}" dt="2019-09-08T04:53:09.785" v="1983" actId="20577"/>
          <ac:spMkLst>
            <pc:docMk/>
            <pc:sldMk cId="4262639590" sldId="273"/>
            <ac:spMk id="2" creationId="{00000000-0000-0000-0000-000000000000}"/>
          </ac:spMkLst>
        </pc:spChg>
        <pc:picChg chg="mod">
          <ac:chgData name="Thomas Thornhill" userId="4b94b3c8d6c07379" providerId="LiveId" clId="{128253A7-590C-4F71-B9AE-C71428CD9B80}" dt="2019-09-08T04:53:20.328" v="1985" actId="14100"/>
          <ac:picMkLst>
            <pc:docMk/>
            <pc:sldMk cId="4262639590" sldId="273"/>
            <ac:picMk id="3" creationId="{6F2BB49B-AA89-411A-AB47-4004801CF1CD}"/>
          </ac:picMkLst>
        </pc:picChg>
      </pc:sldChg>
      <pc:sldChg chg="modSp add modAnim">
        <pc:chgData name="Thomas Thornhill" userId="4b94b3c8d6c07379" providerId="LiveId" clId="{128253A7-590C-4F71-B9AE-C71428CD9B80}" dt="2019-09-08T04:55:41.903" v="2172" actId="108"/>
        <pc:sldMkLst>
          <pc:docMk/>
          <pc:sldMk cId="3661255237" sldId="274"/>
        </pc:sldMkLst>
        <pc:spChg chg="mod">
          <ac:chgData name="Thomas Thornhill" userId="4b94b3c8d6c07379" providerId="LiveId" clId="{128253A7-590C-4F71-B9AE-C71428CD9B80}" dt="2019-09-08T04:55:41.903" v="2172" actId="108"/>
          <ac:spMkLst>
            <pc:docMk/>
            <pc:sldMk cId="3661255237" sldId="274"/>
            <ac:spMk id="2" creationId="{00000000-0000-0000-0000-000000000000}"/>
          </ac:spMkLst>
        </pc:spChg>
      </pc:sldChg>
      <pc:sldChg chg="modSp add">
        <pc:chgData name="Thomas Thornhill" userId="4b94b3c8d6c07379" providerId="LiveId" clId="{128253A7-590C-4F71-B9AE-C71428CD9B80}" dt="2019-09-08T04:57:14.682" v="2330" actId="20577"/>
        <pc:sldMkLst>
          <pc:docMk/>
          <pc:sldMk cId="2749240827" sldId="275"/>
        </pc:sldMkLst>
        <pc:spChg chg="mod">
          <ac:chgData name="Thomas Thornhill" userId="4b94b3c8d6c07379" providerId="LiveId" clId="{128253A7-590C-4F71-B9AE-C71428CD9B80}" dt="2019-09-08T04:57:14.682" v="2330" actId="20577"/>
          <ac:spMkLst>
            <pc:docMk/>
            <pc:sldMk cId="2749240827" sldId="275"/>
            <ac:spMk id="2" creationId="{00000000-0000-0000-0000-000000000000}"/>
          </ac:spMkLst>
        </pc:spChg>
      </pc:sldChg>
      <pc:sldChg chg="modSp add modAnim">
        <pc:chgData name="Thomas Thornhill" userId="4b94b3c8d6c07379" providerId="LiveId" clId="{128253A7-590C-4F71-B9AE-C71428CD9B80}" dt="2019-09-08T05:00:02.588" v="2597" actId="20577"/>
        <pc:sldMkLst>
          <pc:docMk/>
          <pc:sldMk cId="2105854755" sldId="276"/>
        </pc:sldMkLst>
        <pc:spChg chg="mod">
          <ac:chgData name="Thomas Thornhill" userId="4b94b3c8d6c07379" providerId="LiveId" clId="{128253A7-590C-4F71-B9AE-C71428CD9B80}" dt="2019-09-08T05:00:02.588" v="2597" actId="20577"/>
          <ac:spMkLst>
            <pc:docMk/>
            <pc:sldMk cId="2105854755" sldId="276"/>
            <ac:spMk id="2" creationId="{00000000-0000-0000-0000-000000000000}"/>
          </ac:spMkLst>
        </pc:spChg>
      </pc:sldChg>
      <pc:sldChg chg="modSp add modAnim">
        <pc:chgData name="Thomas Thornhill" userId="4b94b3c8d6c07379" providerId="LiveId" clId="{128253A7-590C-4F71-B9AE-C71428CD9B80}" dt="2019-09-08T14:21:53.084" v="2887" actId="115"/>
        <pc:sldMkLst>
          <pc:docMk/>
          <pc:sldMk cId="4029679461" sldId="277"/>
        </pc:sldMkLst>
        <pc:spChg chg="mod">
          <ac:chgData name="Thomas Thornhill" userId="4b94b3c8d6c07379" providerId="LiveId" clId="{128253A7-590C-4F71-B9AE-C71428CD9B80}" dt="2019-09-08T14:21:53.084" v="2887" actId="115"/>
          <ac:spMkLst>
            <pc:docMk/>
            <pc:sldMk cId="4029679461" sldId="277"/>
            <ac:spMk id="2" creationId="{00000000-0000-0000-0000-000000000000}"/>
          </ac:spMkLst>
        </pc:spChg>
      </pc:sldChg>
      <pc:sldMasterChg chg="modTransition modSldLayout">
        <pc:chgData name="Thomas Thornhill" userId="4b94b3c8d6c07379" providerId="LiveId" clId="{128253A7-590C-4F71-B9AE-C71428CD9B80}" dt="2019-09-08T04:23:01.977" v="164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128253A7-590C-4F71-B9AE-C71428CD9B80}" dt="2019-09-08T04:23:01.977" v="164"/>
        <pc:sldMasterMkLst>
          <pc:docMk/>
          <pc:sldMasterMk cId="3101176908" sldId="2147483658"/>
        </pc:sldMasterMkLst>
        <pc:sldLayoutChg chg="modTransition">
          <pc:chgData name="Thomas Thornhill" userId="4b94b3c8d6c07379" providerId="LiveId" clId="{128253A7-590C-4F71-B9AE-C71428CD9B80}" dt="2019-09-08T04:23:01.977" v="164"/>
          <pc:sldLayoutMkLst>
            <pc:docMk/>
            <pc:sldMasterMk cId="3101176908" sldId="2147483658"/>
            <pc:sldLayoutMk cId="119739047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0694" y="5445988"/>
            <a:ext cx="2667264" cy="2476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0694" y="5445988"/>
            <a:ext cx="2667264" cy="2476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53474" y="2020596"/>
            <a:ext cx="4288664" cy="148164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453"/>
            <a:ext cx="8211824" cy="37456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453"/>
            <a:ext cx="8211824" cy="37456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453"/>
            <a:ext cx="8211824" cy="37456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5242" y="4566654"/>
            <a:ext cx="2299530" cy="8199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680427"/>
            <a:ext cx="8160063" cy="336821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680427"/>
            <a:ext cx="8160063" cy="468694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28DB9-3B72-463E-85BD-8BB65C705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1B0D48-6445-4757-9AE0-41EB6BC0F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7C7ABC-306E-47FA-8F15-AF096B756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E212-2181-4631-85E5-8A35A22D3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3904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2713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6A3922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6A3922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A3922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A3922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A3922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C12269-F2B6-484F-987F-EA609E9E2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A699CE-15A2-414C-B508-663D15B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33FB1F-878D-4271-94B6-2A5D4F63DA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9816DB-69CE-4CFA-9D18-FF9AFD362F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F23F47-E841-45A0-939A-60677D9D7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36108A-FA7B-4A4A-8596-4277501BC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6" descr="Call to Repentance_std_t_nt.jpg">
            <a:extLst>
              <a:ext uri="{FF2B5EF4-FFF2-40B4-BE49-F238E27FC236}">
                <a16:creationId xmlns:a16="http://schemas.microsoft.com/office/drawing/2014/main" id="{09112897-987E-45BE-8EE9-7F035C882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1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E9E85EFD-AF77-4845-B4C2-26B77E21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0431A8C2-5FE8-4840-881F-4AF0F4CD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746CA-550A-47BE-B707-5762CA56BE06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Be respectful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Be the neighbor that none regret being around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12:17-18 – </a:t>
            </a:r>
            <a:r>
              <a:rPr lang="en-US" sz="4000" dirty="0">
                <a:solidFill>
                  <a:schemeClr val="bg1"/>
                </a:solidFill>
              </a:rPr>
              <a:t>live peaceably with all men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Corinthians 9:19-23 </a:t>
            </a:r>
            <a:r>
              <a:rPr lang="en-US" sz="4000" dirty="0">
                <a:solidFill>
                  <a:schemeClr val="bg1"/>
                </a:solidFill>
              </a:rPr>
              <a:t>– all 			things to all 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278"/>
            <a:ext cx="1779377" cy="13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73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Be respectful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Watch your attitude – have regard…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12:19 – </a:t>
            </a:r>
            <a:r>
              <a:rPr lang="en-US" sz="4000" dirty="0">
                <a:solidFill>
                  <a:schemeClr val="bg1"/>
                </a:solidFill>
              </a:rPr>
              <a:t>do not avenge yourselves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Colossians 3:12 </a:t>
            </a:r>
            <a:r>
              <a:rPr lang="en-US" sz="4000" dirty="0">
                <a:solidFill>
                  <a:schemeClr val="bg1"/>
                </a:solidFill>
              </a:rPr>
              <a:t>– put on tender mercies…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 		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Corinthians 13:4-6 – 			</a:t>
            </a:r>
            <a:r>
              <a:rPr lang="en-US" sz="4000" dirty="0">
                <a:solidFill>
                  <a:schemeClr val="bg1"/>
                </a:solidFill>
              </a:rPr>
              <a:t>describes love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278"/>
            <a:ext cx="1779377" cy="13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27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Be respectful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Speak truthful – have regard…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4:25 – </a:t>
            </a:r>
            <a:r>
              <a:rPr lang="en-US" sz="4000" dirty="0">
                <a:solidFill>
                  <a:schemeClr val="bg1"/>
                </a:solidFill>
              </a:rPr>
              <a:t>Be honest and dependable.  Keeping your word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Matthew 5:37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Watch your language –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Proverbs 11:9, 12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28443"/>
            <a:ext cx="1601824" cy="12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39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Be respectful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Do not engage in ungodliness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4:25-32 – </a:t>
            </a:r>
            <a:r>
              <a:rPr lang="en-US" sz="4000" dirty="0">
                <a:solidFill>
                  <a:schemeClr val="bg1"/>
                </a:solidFill>
              </a:rPr>
              <a:t>control anger, don’t steal, no bitterness, wrath, etc.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15:3 – </a:t>
            </a:r>
            <a:r>
              <a:rPr lang="en-US" sz="4000" dirty="0">
                <a:solidFill>
                  <a:schemeClr val="bg1"/>
                </a:solidFill>
              </a:rPr>
              <a:t>He does no evil to his neighbor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Proverbs 3:29, Romans 13:10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28443"/>
            <a:ext cx="1601824" cy="12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55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Be respectful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15:2, </a:t>
            </a:r>
            <a:r>
              <a:rPr lang="en-US" sz="4000" dirty="0">
                <a:solidFill>
                  <a:schemeClr val="bg1"/>
                </a:solidFill>
              </a:rPr>
              <a:t>let each one please his neighbor for his good, leading to edification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2:12 – </a:t>
            </a:r>
            <a:r>
              <a:rPr lang="en-US" sz="4000" dirty="0">
                <a:solidFill>
                  <a:schemeClr val="bg1"/>
                </a:solidFill>
              </a:rPr>
              <a:t>Is your conduct “honorable among the Gentiles”?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28443"/>
            <a:ext cx="1601824" cy="12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0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Be benevolent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Galatians 6:10, 1 John 3:17-18, Hebrews 13:2, James 1:27 </a:t>
            </a:r>
            <a:r>
              <a:rPr lang="en-US" sz="4000" dirty="0">
                <a:solidFill>
                  <a:schemeClr val="bg1"/>
                </a:solidFill>
              </a:rPr>
              <a:t>Consider Jesus and His compassion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Consider Dorcas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9:36-42, </a:t>
            </a:r>
            <a:r>
              <a:rPr lang="en-US" sz="4000" dirty="0">
                <a:solidFill>
                  <a:schemeClr val="bg1"/>
                </a:solidFill>
              </a:rPr>
              <a:t>Cornelius -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10:1-2, </a:t>
            </a:r>
            <a:r>
              <a:rPr lang="en-US" sz="4000" dirty="0">
                <a:solidFill>
                  <a:schemeClr val="bg1"/>
                </a:solidFill>
              </a:rPr>
              <a:t>etc.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God notices when we are caring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Don’t let this be the only reason you 		help.  Be genuine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28443"/>
            <a:ext cx="1601824" cy="12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54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Pray for them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Timothy 2:1-2 </a:t>
            </a:r>
            <a:r>
              <a:rPr lang="en-US" sz="4000" dirty="0">
                <a:solidFill>
                  <a:schemeClr val="bg1"/>
                </a:solidFill>
              </a:rPr>
              <a:t>– pray for all men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srgbClr val="C00000"/>
                </a:solidFill>
                <a:latin typeface="Bookman Old Style" panose="02050604050505020204" pitchFamily="18" charset="0"/>
              </a:rPr>
              <a:t>Proverbs 25:17 </a:t>
            </a:r>
            <a:r>
              <a:rPr lang="en-US" sz="4000" dirty="0">
                <a:solidFill>
                  <a:schemeClr val="bg1"/>
                </a:solidFill>
              </a:rPr>
              <a:t>– </a:t>
            </a:r>
            <a:r>
              <a:rPr lang="en-US" sz="4000" i="1" dirty="0">
                <a:solidFill>
                  <a:schemeClr val="bg1"/>
                </a:solidFill>
              </a:rPr>
              <a:t>Seldom set foot in your neighbor’s house, lest he become weary of you and hate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28443"/>
            <a:ext cx="1601824" cy="12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7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1968" y="1568084"/>
            <a:ext cx="8160063" cy="4885981"/>
          </a:xfrm>
        </p:spPr>
        <p:txBody>
          <a:bodyPr>
            <a:normAutofit/>
          </a:bodyPr>
          <a:lstStyle/>
          <a:p>
            <a:r>
              <a:rPr lang="en-US" sz="4800" b="1" dirty="0"/>
              <a:t>People are watching!</a:t>
            </a:r>
          </a:p>
          <a:p>
            <a:r>
              <a:rPr lang="en-US" sz="4800" b="1" dirty="0"/>
              <a:t>Is your light shining in your neighborhood?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513" y="1624614"/>
            <a:ext cx="5717219" cy="2414726"/>
          </a:xfrm>
        </p:spPr>
        <p:txBody>
          <a:bodyPr>
            <a:normAutofit/>
          </a:bodyPr>
          <a:lstStyle/>
          <a:p>
            <a:r>
              <a:rPr lang="en-US" b="1" dirty="0"/>
              <a:t>Is Your Light </a:t>
            </a:r>
            <a:br>
              <a:rPr lang="en-US" b="1" dirty="0"/>
            </a:br>
            <a:r>
              <a:rPr lang="en-US" b="1" dirty="0"/>
              <a:t>Shining In Your Neighborhood?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One of our goals is to win others to the Lord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5:13-16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1 Corinthians 14:25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56769" y="6116714"/>
            <a:ext cx="6494328" cy="59016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dirty="0"/>
              <a:t>Evangelism and our Neighbors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278"/>
            <a:ext cx="1779377" cy="13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Our best prospects are those close to us.  Does this include our neighbors?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Studies show this to be the most effective way to reach other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56769" y="6116714"/>
            <a:ext cx="6494328" cy="59016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dirty="0"/>
              <a:t>Evangelism and our Neighbors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278"/>
            <a:ext cx="1779377" cy="13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But how do we develop opportunities?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1 Peter 3:1-2 – </a:t>
            </a:r>
            <a:r>
              <a:rPr lang="en-US" sz="4000" dirty="0">
                <a:solidFill>
                  <a:schemeClr val="bg1"/>
                </a:solidFill>
              </a:rPr>
              <a:t>while addressing wives, it mentions examples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Our example is our best tool  		to begin with</a:t>
            </a:r>
            <a:endParaRPr lang="en-US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56769" y="6116714"/>
            <a:ext cx="6494328" cy="59016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dirty="0"/>
              <a:t>Evangelism and our Neighbors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278"/>
            <a:ext cx="1779377" cy="13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2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487453"/>
            <a:ext cx="8211824" cy="477256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Luke 10:27-29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Interacting with a lawyer, Jesus tells the account of the Good Samaritan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10:30-37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 neighbor is anyone who crosses your path, whom you have opportunity to do good for – physically and spiritually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537" y="6125592"/>
            <a:ext cx="5413154" cy="73240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A3922"/>
                </a:solidFill>
              </a:rPr>
              <a:t>Who is my neighbor?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0A6C-7604-421A-BDE4-5D7FF4D0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0021"/>
            <a:ext cx="2130641" cy="15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487453"/>
            <a:ext cx="8211824" cy="477256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Luke 10:27-29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Love your neighbor as yourself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 statement found in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Leviticus 19:18</a:t>
            </a:r>
            <a:r>
              <a:rPr lang="en-US" sz="4000" dirty="0">
                <a:solidFill>
                  <a:schemeClr val="bg1"/>
                </a:solidFill>
              </a:rPr>
              <a:t>, and several times in the NT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22:39, Romans 13:9, Galatians 5:14, James 2:8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537" y="6125592"/>
            <a:ext cx="5413154" cy="73240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A3922"/>
                </a:solidFill>
              </a:rPr>
              <a:t>Who is my neighbor?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0A6C-7604-421A-BDE4-5D7FF4D0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0021"/>
            <a:ext cx="2130641" cy="15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1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487453"/>
            <a:ext cx="8211824" cy="477256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Luke 10:27-29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Love your neighbor as yourself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This is fundamental in dealing with others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To what degree? Even as yourself –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Ephesians 5:28-29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537" y="6125592"/>
            <a:ext cx="5413154" cy="73240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A3922"/>
                </a:solidFill>
              </a:rPr>
              <a:t>Who is my neighbor?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0A6C-7604-421A-BDE4-5D7FF4D0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0021"/>
            <a:ext cx="2130641" cy="15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0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903" y="1518082"/>
            <a:ext cx="8882421" cy="4598632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We ought to love them! </a:t>
            </a:r>
            <a:r>
              <a:rPr lang="en-US" sz="4000" dirty="0">
                <a:solidFill>
                  <a:schemeClr val="bg1"/>
                </a:solidFill>
              </a:rPr>
              <a:t>This will affect everything else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Proper decorum </a:t>
            </a:r>
            <a:r>
              <a:rPr lang="en-US" sz="4000" dirty="0">
                <a:solidFill>
                  <a:schemeClr val="bg1"/>
                </a:solidFill>
              </a:rPr>
              <a:t>– well kept, cleanliness.  An asset to the neighborhood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Proverbs 24:30-34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13:13 – </a:t>
            </a:r>
            <a:r>
              <a:rPr lang="en-US" sz="4000" dirty="0">
                <a:solidFill>
                  <a:schemeClr val="bg1"/>
                </a:solidFill>
              </a:rPr>
              <a:t>properly – characterized by proper manners and 		conduct.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		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Thessalonians 4:12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779376" y="6010184"/>
            <a:ext cx="7271721" cy="696694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Qualities of being a good neighbor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B49B-AA89-411A-AB47-4004801C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278"/>
            <a:ext cx="1779377" cy="13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97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684</TotalTime>
  <Words>404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Trebuchet MS</vt:lpstr>
      <vt:lpstr>Default</vt:lpstr>
      <vt:lpstr>1_Default Design</vt:lpstr>
      <vt:lpstr>PowerPoint Presentation</vt:lpstr>
      <vt:lpstr>Is Your Light  Shining In Your Neighborhood?</vt:lpstr>
      <vt:lpstr>PowerPoint Presentation</vt:lpstr>
      <vt:lpstr>PowerPoint Presentation</vt:lpstr>
      <vt:lpstr>PowerPoint Presentation</vt:lpstr>
      <vt:lpstr>Who is my neighbor? </vt:lpstr>
      <vt:lpstr>Who is my neighbor? </vt:lpstr>
      <vt:lpstr>Who is my neighbor?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2019-09-08T14:21:54Z</dcterms:modified>
</cp:coreProperties>
</file>