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82" r:id="rId3"/>
    <p:sldId id="258" r:id="rId4"/>
    <p:sldId id="261" r:id="rId5"/>
    <p:sldId id="265" r:id="rId6"/>
    <p:sldId id="267"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57"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3A2A7-DC92-4025-9B25-B51EBD13F116}" v="5060" dt="2019-10-13T04:49:46.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snapToObjects="1">
      <p:cViewPr varScale="1">
        <p:scale>
          <a:sx n="108" d="100"/>
          <a:sy n="108" d="100"/>
        </p:scale>
        <p:origin x="192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hornhill" userId="4b94b3c8d6c07379" providerId="LiveId" clId="{3E83A2A7-DC92-4025-9B25-B51EBD13F116}"/>
    <pc:docChg chg="undo custSel addSld delSld modSld sldOrd modMainMaster">
      <pc:chgData name="Thomas Thornhill" userId="4b94b3c8d6c07379" providerId="LiveId" clId="{3E83A2A7-DC92-4025-9B25-B51EBD13F116}" dt="2019-10-13T04:49:46.109" v="5647" actId="6549"/>
      <pc:docMkLst>
        <pc:docMk/>
      </pc:docMkLst>
      <pc:sldChg chg="modSp modTransition modAnim">
        <pc:chgData name="Thomas Thornhill" userId="4b94b3c8d6c07379" providerId="LiveId" clId="{3E83A2A7-DC92-4025-9B25-B51EBD13F116}" dt="2019-10-13T04:47:04.787" v="5640" actId="255"/>
        <pc:sldMkLst>
          <pc:docMk/>
          <pc:sldMk cId="3877253977" sldId="257"/>
        </pc:sldMkLst>
        <pc:spChg chg="mod">
          <ac:chgData name="Thomas Thornhill" userId="4b94b3c8d6c07379" providerId="LiveId" clId="{3E83A2A7-DC92-4025-9B25-B51EBD13F116}" dt="2019-10-13T04:47:04.787" v="5640" actId="255"/>
          <ac:spMkLst>
            <pc:docMk/>
            <pc:sldMk cId="3877253977" sldId="257"/>
            <ac:spMk id="6" creationId="{00000000-0000-0000-0000-000000000000}"/>
          </ac:spMkLst>
        </pc:spChg>
      </pc:sldChg>
      <pc:sldChg chg="modTransition">
        <pc:chgData name="Thomas Thornhill" userId="4b94b3c8d6c07379" providerId="LiveId" clId="{3E83A2A7-DC92-4025-9B25-B51EBD13F116}" dt="2019-10-13T03:48:53.599" v="1"/>
        <pc:sldMkLst>
          <pc:docMk/>
          <pc:sldMk cId="3893856719" sldId="258"/>
        </pc:sldMkLst>
      </pc:sldChg>
      <pc:sldChg chg="modSp modTransition modAnim">
        <pc:chgData name="Thomas Thornhill" userId="4b94b3c8d6c07379" providerId="LiveId" clId="{3E83A2A7-DC92-4025-9B25-B51EBD13F116}" dt="2019-10-13T03:51:32.641" v="296" actId="207"/>
        <pc:sldMkLst>
          <pc:docMk/>
          <pc:sldMk cId="1405483902" sldId="261"/>
        </pc:sldMkLst>
        <pc:spChg chg="mod">
          <ac:chgData name="Thomas Thornhill" userId="4b94b3c8d6c07379" providerId="LiveId" clId="{3E83A2A7-DC92-4025-9B25-B51EBD13F116}" dt="2019-10-13T03:49:33.086" v="30" actId="113"/>
          <ac:spMkLst>
            <pc:docMk/>
            <pc:sldMk cId="1405483902" sldId="261"/>
            <ac:spMk id="6" creationId="{00000000-0000-0000-0000-000000000000}"/>
          </ac:spMkLst>
        </pc:spChg>
        <pc:spChg chg="mod">
          <ac:chgData name="Thomas Thornhill" userId="4b94b3c8d6c07379" providerId="LiveId" clId="{3E83A2A7-DC92-4025-9B25-B51EBD13F116}" dt="2019-10-13T03:51:32.641" v="296" actId="207"/>
          <ac:spMkLst>
            <pc:docMk/>
            <pc:sldMk cId="1405483902" sldId="261"/>
            <ac:spMk id="7" creationId="{00000000-0000-0000-0000-000000000000}"/>
          </ac:spMkLst>
        </pc:spChg>
      </pc:sldChg>
      <pc:sldChg chg="modSp modTransition modAnim">
        <pc:chgData name="Thomas Thornhill" userId="4b94b3c8d6c07379" providerId="LiveId" clId="{3E83A2A7-DC92-4025-9B25-B51EBD13F116}" dt="2019-10-13T04:46:57.221" v="5639"/>
        <pc:sldMkLst>
          <pc:docMk/>
          <pc:sldMk cId="544258191" sldId="263"/>
        </pc:sldMkLst>
        <pc:spChg chg="mod">
          <ac:chgData name="Thomas Thornhill" userId="4b94b3c8d6c07379" providerId="LiveId" clId="{3E83A2A7-DC92-4025-9B25-B51EBD13F116}" dt="2019-10-13T04:46:55.747" v="5637" actId="113"/>
          <ac:spMkLst>
            <pc:docMk/>
            <pc:sldMk cId="544258191" sldId="263"/>
            <ac:spMk id="4" creationId="{00000000-0000-0000-0000-000000000000}"/>
          </ac:spMkLst>
        </pc:spChg>
      </pc:sldChg>
      <pc:sldChg chg="add del">
        <pc:chgData name="Thomas Thornhill" userId="4b94b3c8d6c07379" providerId="LiveId" clId="{3E83A2A7-DC92-4025-9B25-B51EBD13F116}" dt="2019-10-13T04:48:32.579" v="5641" actId="2696"/>
        <pc:sldMkLst>
          <pc:docMk/>
          <pc:sldMk cId="1296656868" sldId="264"/>
        </pc:sldMkLst>
      </pc:sldChg>
      <pc:sldChg chg="modSp add modAnim">
        <pc:chgData name="Thomas Thornhill" userId="4b94b3c8d6c07379" providerId="LiveId" clId="{3E83A2A7-DC92-4025-9B25-B51EBD13F116}" dt="2019-10-13T03:56:03.587" v="583" actId="20577"/>
        <pc:sldMkLst>
          <pc:docMk/>
          <pc:sldMk cId="3587596154" sldId="265"/>
        </pc:sldMkLst>
        <pc:spChg chg="mod">
          <ac:chgData name="Thomas Thornhill" userId="4b94b3c8d6c07379" providerId="LiveId" clId="{3E83A2A7-DC92-4025-9B25-B51EBD13F116}" dt="2019-10-13T03:56:03.587" v="583" actId="20577"/>
          <ac:spMkLst>
            <pc:docMk/>
            <pc:sldMk cId="3587596154" sldId="265"/>
            <ac:spMk id="7" creationId="{00000000-0000-0000-0000-000000000000}"/>
          </ac:spMkLst>
        </pc:spChg>
      </pc:sldChg>
      <pc:sldChg chg="modSp add modAnim">
        <pc:chgData name="Thomas Thornhill" userId="4b94b3c8d6c07379" providerId="LiveId" clId="{3E83A2A7-DC92-4025-9B25-B51EBD13F116}" dt="2019-10-13T04:06:54.094" v="1170" actId="113"/>
        <pc:sldMkLst>
          <pc:docMk/>
          <pc:sldMk cId="2717808389" sldId="266"/>
        </pc:sldMkLst>
        <pc:spChg chg="mod">
          <ac:chgData name="Thomas Thornhill" userId="4b94b3c8d6c07379" providerId="LiveId" clId="{3E83A2A7-DC92-4025-9B25-B51EBD13F116}" dt="2019-10-13T04:06:54.094" v="1170" actId="113"/>
          <ac:spMkLst>
            <pc:docMk/>
            <pc:sldMk cId="2717808389" sldId="266"/>
            <ac:spMk id="7" creationId="{00000000-0000-0000-0000-000000000000}"/>
          </ac:spMkLst>
        </pc:spChg>
      </pc:sldChg>
      <pc:sldChg chg="modSp add ord">
        <pc:chgData name="Thomas Thornhill" userId="4b94b3c8d6c07379" providerId="LiveId" clId="{3E83A2A7-DC92-4025-9B25-B51EBD13F116}" dt="2019-10-13T04:03:52.461" v="885"/>
        <pc:sldMkLst>
          <pc:docMk/>
          <pc:sldMk cId="3019450526" sldId="267"/>
        </pc:sldMkLst>
        <pc:spChg chg="mod">
          <ac:chgData name="Thomas Thornhill" userId="4b94b3c8d6c07379" providerId="LiveId" clId="{3E83A2A7-DC92-4025-9B25-B51EBD13F116}" dt="2019-10-13T04:03:25.973" v="883" actId="20577"/>
          <ac:spMkLst>
            <pc:docMk/>
            <pc:sldMk cId="3019450526" sldId="267"/>
            <ac:spMk id="7" creationId="{00000000-0000-0000-0000-000000000000}"/>
          </ac:spMkLst>
        </pc:spChg>
      </pc:sldChg>
      <pc:sldChg chg="modSp add modAnim">
        <pc:chgData name="Thomas Thornhill" userId="4b94b3c8d6c07379" providerId="LiveId" clId="{3E83A2A7-DC92-4025-9B25-B51EBD13F116}" dt="2019-10-13T04:09:24.057" v="1484" actId="20577"/>
        <pc:sldMkLst>
          <pc:docMk/>
          <pc:sldMk cId="2138067294" sldId="268"/>
        </pc:sldMkLst>
        <pc:spChg chg="mod">
          <ac:chgData name="Thomas Thornhill" userId="4b94b3c8d6c07379" providerId="LiveId" clId="{3E83A2A7-DC92-4025-9B25-B51EBD13F116}" dt="2019-10-13T04:09:24.057" v="1484" actId="20577"/>
          <ac:spMkLst>
            <pc:docMk/>
            <pc:sldMk cId="2138067294" sldId="268"/>
            <ac:spMk id="7" creationId="{00000000-0000-0000-0000-000000000000}"/>
          </ac:spMkLst>
        </pc:spChg>
      </pc:sldChg>
      <pc:sldChg chg="add del">
        <pc:chgData name="Thomas Thornhill" userId="4b94b3c8d6c07379" providerId="LiveId" clId="{3E83A2A7-DC92-4025-9B25-B51EBD13F116}" dt="2019-10-13T04:04:01.816" v="886" actId="2696"/>
        <pc:sldMkLst>
          <pc:docMk/>
          <pc:sldMk cId="4060296228" sldId="268"/>
        </pc:sldMkLst>
      </pc:sldChg>
      <pc:sldChg chg="addSp delSp modSp add addAnim delAnim modAnim">
        <pc:chgData name="Thomas Thornhill" userId="4b94b3c8d6c07379" providerId="LiveId" clId="{3E83A2A7-DC92-4025-9B25-B51EBD13F116}" dt="2019-10-13T04:49:46.109" v="5647" actId="6549"/>
        <pc:sldMkLst>
          <pc:docMk/>
          <pc:sldMk cId="1825514143" sldId="269"/>
        </pc:sldMkLst>
        <pc:spChg chg="add del mod">
          <ac:chgData name="Thomas Thornhill" userId="4b94b3c8d6c07379" providerId="LiveId" clId="{3E83A2A7-DC92-4025-9B25-B51EBD13F116}" dt="2019-10-13T04:49:43.099" v="5646"/>
          <ac:spMkLst>
            <pc:docMk/>
            <pc:sldMk cId="1825514143" sldId="269"/>
            <ac:spMk id="2" creationId="{BAF6CAB8-D69E-4998-8713-C5825E246607}"/>
          </ac:spMkLst>
        </pc:spChg>
        <pc:spChg chg="mod">
          <ac:chgData name="Thomas Thornhill" userId="4b94b3c8d6c07379" providerId="LiveId" clId="{3E83A2A7-DC92-4025-9B25-B51EBD13F116}" dt="2019-10-13T04:09:52.532" v="1512" actId="1076"/>
          <ac:spMkLst>
            <pc:docMk/>
            <pc:sldMk cId="1825514143" sldId="269"/>
            <ac:spMk id="6" creationId="{00000000-0000-0000-0000-000000000000}"/>
          </ac:spMkLst>
        </pc:spChg>
        <pc:spChg chg="mod">
          <ac:chgData name="Thomas Thornhill" userId="4b94b3c8d6c07379" providerId="LiveId" clId="{3E83A2A7-DC92-4025-9B25-B51EBD13F116}" dt="2019-10-13T04:49:46.109" v="5647" actId="6549"/>
          <ac:spMkLst>
            <pc:docMk/>
            <pc:sldMk cId="1825514143" sldId="269"/>
            <ac:spMk id="7" creationId="{00000000-0000-0000-0000-000000000000}"/>
          </ac:spMkLst>
        </pc:spChg>
      </pc:sldChg>
      <pc:sldChg chg="modSp add modAnim">
        <pc:chgData name="Thomas Thornhill" userId="4b94b3c8d6c07379" providerId="LiveId" clId="{3E83A2A7-DC92-4025-9B25-B51EBD13F116}" dt="2019-10-13T04:14:40.002" v="2121" actId="20577"/>
        <pc:sldMkLst>
          <pc:docMk/>
          <pc:sldMk cId="2123104081" sldId="270"/>
        </pc:sldMkLst>
        <pc:spChg chg="mod">
          <ac:chgData name="Thomas Thornhill" userId="4b94b3c8d6c07379" providerId="LiveId" clId="{3E83A2A7-DC92-4025-9B25-B51EBD13F116}" dt="2019-10-13T04:14:40.002" v="2121" actId="20577"/>
          <ac:spMkLst>
            <pc:docMk/>
            <pc:sldMk cId="2123104081" sldId="270"/>
            <ac:spMk id="7" creationId="{00000000-0000-0000-0000-000000000000}"/>
          </ac:spMkLst>
        </pc:spChg>
      </pc:sldChg>
      <pc:sldChg chg="modSp add modAnim">
        <pc:chgData name="Thomas Thornhill" userId="4b94b3c8d6c07379" providerId="LiveId" clId="{3E83A2A7-DC92-4025-9B25-B51EBD13F116}" dt="2019-10-13T04:17:39.085" v="2489" actId="27636"/>
        <pc:sldMkLst>
          <pc:docMk/>
          <pc:sldMk cId="3269311796" sldId="271"/>
        </pc:sldMkLst>
        <pc:spChg chg="mod">
          <ac:chgData name="Thomas Thornhill" userId="4b94b3c8d6c07379" providerId="LiveId" clId="{3E83A2A7-DC92-4025-9B25-B51EBD13F116}" dt="2019-10-13T04:17:39.085" v="2489" actId="27636"/>
          <ac:spMkLst>
            <pc:docMk/>
            <pc:sldMk cId="3269311796" sldId="271"/>
            <ac:spMk id="7" creationId="{00000000-0000-0000-0000-000000000000}"/>
          </ac:spMkLst>
        </pc:spChg>
      </pc:sldChg>
      <pc:sldChg chg="modSp add modAnim">
        <pc:chgData name="Thomas Thornhill" userId="4b94b3c8d6c07379" providerId="LiveId" clId="{3E83A2A7-DC92-4025-9B25-B51EBD13F116}" dt="2019-10-13T04:22:01.312" v="2821" actId="20577"/>
        <pc:sldMkLst>
          <pc:docMk/>
          <pc:sldMk cId="829658173" sldId="272"/>
        </pc:sldMkLst>
        <pc:spChg chg="mod">
          <ac:chgData name="Thomas Thornhill" userId="4b94b3c8d6c07379" providerId="LiveId" clId="{3E83A2A7-DC92-4025-9B25-B51EBD13F116}" dt="2019-10-13T04:22:01.312" v="2821" actId="20577"/>
          <ac:spMkLst>
            <pc:docMk/>
            <pc:sldMk cId="829658173" sldId="272"/>
            <ac:spMk id="7" creationId="{00000000-0000-0000-0000-000000000000}"/>
          </ac:spMkLst>
        </pc:spChg>
      </pc:sldChg>
      <pc:sldChg chg="modSp add modAnim">
        <pc:chgData name="Thomas Thornhill" userId="4b94b3c8d6c07379" providerId="LiveId" clId="{3E83A2A7-DC92-4025-9B25-B51EBD13F116}" dt="2019-10-13T04:24:24.210" v="3099" actId="27636"/>
        <pc:sldMkLst>
          <pc:docMk/>
          <pc:sldMk cId="3098414651" sldId="273"/>
        </pc:sldMkLst>
        <pc:spChg chg="mod">
          <ac:chgData name="Thomas Thornhill" userId="4b94b3c8d6c07379" providerId="LiveId" clId="{3E83A2A7-DC92-4025-9B25-B51EBD13F116}" dt="2019-10-13T04:24:24.210" v="3099" actId="27636"/>
          <ac:spMkLst>
            <pc:docMk/>
            <pc:sldMk cId="3098414651" sldId="273"/>
            <ac:spMk id="7" creationId="{00000000-0000-0000-0000-000000000000}"/>
          </ac:spMkLst>
        </pc:spChg>
      </pc:sldChg>
      <pc:sldChg chg="modSp add modAnim">
        <pc:chgData name="Thomas Thornhill" userId="4b94b3c8d6c07379" providerId="LiveId" clId="{3E83A2A7-DC92-4025-9B25-B51EBD13F116}" dt="2019-10-13T04:26:50.831" v="3445" actId="27636"/>
        <pc:sldMkLst>
          <pc:docMk/>
          <pc:sldMk cId="2962130312" sldId="274"/>
        </pc:sldMkLst>
        <pc:spChg chg="mod">
          <ac:chgData name="Thomas Thornhill" userId="4b94b3c8d6c07379" providerId="LiveId" clId="{3E83A2A7-DC92-4025-9B25-B51EBD13F116}" dt="2019-10-13T04:26:50.831" v="3445" actId="27636"/>
          <ac:spMkLst>
            <pc:docMk/>
            <pc:sldMk cId="2962130312" sldId="274"/>
            <ac:spMk id="7" creationId="{00000000-0000-0000-0000-000000000000}"/>
          </ac:spMkLst>
        </pc:spChg>
      </pc:sldChg>
      <pc:sldChg chg="modSp add modAnim">
        <pc:chgData name="Thomas Thornhill" userId="4b94b3c8d6c07379" providerId="LiveId" clId="{3E83A2A7-DC92-4025-9B25-B51EBD13F116}" dt="2019-10-13T04:28:53.270" v="3771" actId="20577"/>
        <pc:sldMkLst>
          <pc:docMk/>
          <pc:sldMk cId="666979243" sldId="275"/>
        </pc:sldMkLst>
        <pc:spChg chg="mod">
          <ac:chgData name="Thomas Thornhill" userId="4b94b3c8d6c07379" providerId="LiveId" clId="{3E83A2A7-DC92-4025-9B25-B51EBD13F116}" dt="2019-10-13T04:28:53.270" v="3771" actId="20577"/>
          <ac:spMkLst>
            <pc:docMk/>
            <pc:sldMk cId="666979243" sldId="275"/>
            <ac:spMk id="7" creationId="{00000000-0000-0000-0000-000000000000}"/>
          </ac:spMkLst>
        </pc:spChg>
      </pc:sldChg>
      <pc:sldChg chg="modSp add modAnim">
        <pc:chgData name="Thomas Thornhill" userId="4b94b3c8d6c07379" providerId="LiveId" clId="{3E83A2A7-DC92-4025-9B25-B51EBD13F116}" dt="2019-10-13T04:31:40.192" v="4151" actId="20577"/>
        <pc:sldMkLst>
          <pc:docMk/>
          <pc:sldMk cId="1269158356" sldId="276"/>
        </pc:sldMkLst>
        <pc:spChg chg="mod">
          <ac:chgData name="Thomas Thornhill" userId="4b94b3c8d6c07379" providerId="LiveId" clId="{3E83A2A7-DC92-4025-9B25-B51EBD13F116}" dt="2019-10-13T04:31:40.192" v="4151" actId="20577"/>
          <ac:spMkLst>
            <pc:docMk/>
            <pc:sldMk cId="1269158356" sldId="276"/>
            <ac:spMk id="7" creationId="{00000000-0000-0000-0000-000000000000}"/>
          </ac:spMkLst>
        </pc:spChg>
      </pc:sldChg>
      <pc:sldChg chg="modSp add modAnim">
        <pc:chgData name="Thomas Thornhill" userId="4b94b3c8d6c07379" providerId="LiveId" clId="{3E83A2A7-DC92-4025-9B25-B51EBD13F116}" dt="2019-10-13T04:32:58.417" v="4320" actId="108"/>
        <pc:sldMkLst>
          <pc:docMk/>
          <pc:sldMk cId="1646462737" sldId="277"/>
        </pc:sldMkLst>
        <pc:spChg chg="mod">
          <ac:chgData name="Thomas Thornhill" userId="4b94b3c8d6c07379" providerId="LiveId" clId="{3E83A2A7-DC92-4025-9B25-B51EBD13F116}" dt="2019-10-13T04:32:58.417" v="4320" actId="108"/>
          <ac:spMkLst>
            <pc:docMk/>
            <pc:sldMk cId="1646462737" sldId="277"/>
            <ac:spMk id="7" creationId="{00000000-0000-0000-0000-000000000000}"/>
          </ac:spMkLst>
        </pc:spChg>
      </pc:sldChg>
      <pc:sldChg chg="modSp add modAnim">
        <pc:chgData name="Thomas Thornhill" userId="4b94b3c8d6c07379" providerId="LiveId" clId="{3E83A2A7-DC92-4025-9B25-B51EBD13F116}" dt="2019-10-13T04:36:43.173" v="4634" actId="122"/>
        <pc:sldMkLst>
          <pc:docMk/>
          <pc:sldMk cId="3138684279" sldId="278"/>
        </pc:sldMkLst>
        <pc:spChg chg="mod">
          <ac:chgData name="Thomas Thornhill" userId="4b94b3c8d6c07379" providerId="LiveId" clId="{3E83A2A7-DC92-4025-9B25-B51EBD13F116}" dt="2019-10-13T04:33:31.339" v="4343" actId="20577"/>
          <ac:spMkLst>
            <pc:docMk/>
            <pc:sldMk cId="3138684279" sldId="278"/>
            <ac:spMk id="6" creationId="{00000000-0000-0000-0000-000000000000}"/>
          </ac:spMkLst>
        </pc:spChg>
        <pc:spChg chg="mod">
          <ac:chgData name="Thomas Thornhill" userId="4b94b3c8d6c07379" providerId="LiveId" clId="{3E83A2A7-DC92-4025-9B25-B51EBD13F116}" dt="2019-10-13T04:36:43.173" v="4634" actId="122"/>
          <ac:spMkLst>
            <pc:docMk/>
            <pc:sldMk cId="3138684279" sldId="278"/>
            <ac:spMk id="7" creationId="{00000000-0000-0000-0000-000000000000}"/>
          </ac:spMkLst>
        </pc:spChg>
      </pc:sldChg>
      <pc:sldChg chg="modSp add modAnim">
        <pc:chgData name="Thomas Thornhill" userId="4b94b3c8d6c07379" providerId="LiveId" clId="{3E83A2A7-DC92-4025-9B25-B51EBD13F116}" dt="2019-10-13T04:39:27.889" v="4896" actId="108"/>
        <pc:sldMkLst>
          <pc:docMk/>
          <pc:sldMk cId="4120100028" sldId="279"/>
        </pc:sldMkLst>
        <pc:spChg chg="mod">
          <ac:chgData name="Thomas Thornhill" userId="4b94b3c8d6c07379" providerId="LiveId" clId="{3E83A2A7-DC92-4025-9B25-B51EBD13F116}" dt="2019-10-13T04:39:27.889" v="4896" actId="108"/>
          <ac:spMkLst>
            <pc:docMk/>
            <pc:sldMk cId="4120100028" sldId="279"/>
            <ac:spMk id="7" creationId="{00000000-0000-0000-0000-000000000000}"/>
          </ac:spMkLst>
        </pc:spChg>
      </pc:sldChg>
      <pc:sldChg chg="modSp add modAnim">
        <pc:chgData name="Thomas Thornhill" userId="4b94b3c8d6c07379" providerId="LiveId" clId="{3E83A2A7-DC92-4025-9B25-B51EBD13F116}" dt="2019-10-13T04:42:11.364" v="5213" actId="108"/>
        <pc:sldMkLst>
          <pc:docMk/>
          <pc:sldMk cId="3682716224" sldId="280"/>
        </pc:sldMkLst>
        <pc:spChg chg="mod">
          <ac:chgData name="Thomas Thornhill" userId="4b94b3c8d6c07379" providerId="LiveId" clId="{3E83A2A7-DC92-4025-9B25-B51EBD13F116}" dt="2019-10-13T04:42:11.364" v="5213" actId="108"/>
          <ac:spMkLst>
            <pc:docMk/>
            <pc:sldMk cId="3682716224" sldId="280"/>
            <ac:spMk id="7" creationId="{00000000-0000-0000-0000-000000000000}"/>
          </ac:spMkLst>
        </pc:spChg>
      </pc:sldChg>
      <pc:sldChg chg="modSp add modAnim">
        <pc:chgData name="Thomas Thornhill" userId="4b94b3c8d6c07379" providerId="LiveId" clId="{3E83A2A7-DC92-4025-9B25-B51EBD13F116}" dt="2019-10-13T04:44:51.613" v="5482" actId="6549"/>
        <pc:sldMkLst>
          <pc:docMk/>
          <pc:sldMk cId="2172633486" sldId="281"/>
        </pc:sldMkLst>
        <pc:spChg chg="mod">
          <ac:chgData name="Thomas Thornhill" userId="4b94b3c8d6c07379" providerId="LiveId" clId="{3E83A2A7-DC92-4025-9B25-B51EBD13F116}" dt="2019-10-13T04:44:51.613" v="5482" actId="6549"/>
          <ac:spMkLst>
            <pc:docMk/>
            <pc:sldMk cId="2172633486" sldId="281"/>
            <ac:spMk id="7" creationId="{00000000-0000-0000-0000-000000000000}"/>
          </ac:spMkLst>
        </pc:spChg>
      </pc:sldChg>
      <pc:sldMasterChg chg="modTransition modSldLayout">
        <pc:chgData name="Thomas Thornhill" userId="4b94b3c8d6c07379" providerId="LiveId" clId="{3E83A2A7-DC92-4025-9B25-B51EBD13F116}" dt="2019-10-13T03:48:53.599" v="1"/>
        <pc:sldMasterMkLst>
          <pc:docMk/>
          <pc:sldMasterMk cId="2557711237" sldId="2147483648"/>
        </pc:sldMasterMkLst>
        <pc:sldLayoutChg chg="modTransition">
          <pc:chgData name="Thomas Thornhill" userId="4b94b3c8d6c07379" providerId="LiveId" clId="{3E83A2A7-DC92-4025-9B25-B51EBD13F116}" dt="2019-10-13T03:48:53.599" v="1"/>
          <pc:sldLayoutMkLst>
            <pc:docMk/>
            <pc:sldMasterMk cId="2557711237" sldId="2147483648"/>
            <pc:sldLayoutMk cId="2702019936" sldId="2147483649"/>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4063350974" sldId="2147483650"/>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3366272544" sldId="2147483651"/>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1941050793" sldId="2147483652"/>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1018787925" sldId="2147483654"/>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3343601306" sldId="2147483655"/>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3630400696" sldId="2147483656"/>
          </pc:sldLayoutMkLst>
        </pc:sldLayoutChg>
        <pc:sldLayoutChg chg="modTransition">
          <pc:chgData name="Thomas Thornhill" userId="4b94b3c8d6c07379" providerId="LiveId" clId="{3E83A2A7-DC92-4025-9B25-B51EBD13F116}" dt="2019-10-13T03:48:53.599" v="1"/>
          <pc:sldLayoutMkLst>
            <pc:docMk/>
            <pc:sldMasterMk cId="2557711237" sldId="2147483648"/>
            <pc:sldLayoutMk cId="3822514673" sldId="2147483657"/>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888084" y="2966596"/>
            <a:ext cx="5046128" cy="43565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888084" y="2966596"/>
            <a:ext cx="5046128" cy="435656"/>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438305" y="943992"/>
            <a:ext cx="8181696" cy="2022603"/>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61160" y="326677"/>
            <a:ext cx="8610389" cy="478979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93351" y="5461676"/>
            <a:ext cx="3809883" cy="92719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C28DB9-3B72-463E-85BD-8BB65C705C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41B0D48-6445-4757-9AE0-41EB6BC0F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97C7ABC-306E-47FA-8F15-AF096B756F4B}"/>
              </a:ext>
            </a:extLst>
          </p:cNvPr>
          <p:cNvSpPr>
            <a:spLocks noGrp="1" noChangeArrowheads="1"/>
          </p:cNvSpPr>
          <p:nvPr>
            <p:ph type="sldNum" sz="quarter" idx="12"/>
          </p:nvPr>
        </p:nvSpPr>
        <p:spPr>
          <a:ln/>
        </p:spPr>
        <p:txBody>
          <a:bodyPr/>
          <a:lstStyle>
            <a:lvl1pPr>
              <a:defRPr/>
            </a:lvl1pPr>
          </a:lstStyle>
          <a:p>
            <a:pPr>
              <a:defRPr/>
            </a:pPr>
            <a:fld id="{DD6AE212-2181-4631-85E5-8A35A22D31D7}" type="slidenum">
              <a:rPr lang="en-US" altLang="en-US"/>
              <a:pPr>
                <a:defRPr/>
              </a:pPr>
              <a:t>‹#›</a:t>
            </a:fld>
            <a:endParaRPr lang="en-US" altLang="en-US"/>
          </a:p>
        </p:txBody>
      </p:sp>
    </p:spTree>
    <p:extLst>
      <p:ext uri="{BB962C8B-B14F-4D97-AF65-F5344CB8AC3E}">
        <p14:creationId xmlns:p14="http://schemas.microsoft.com/office/powerpoint/2010/main" val="420417853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rgbClr val="28505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28505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28505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28505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C12269-F2B6-484F-987F-EA609E9E24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F7A699CE-15A2-414C-B508-663D15B736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a:extLst>
              <a:ext uri="{FF2B5EF4-FFF2-40B4-BE49-F238E27FC236}">
                <a16:creationId xmlns:a16="http://schemas.microsoft.com/office/drawing/2014/main" id="{E233FB1F-878D-4271-94B6-2A5D4F63DA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409816DB-69CE-4CFA-9D18-FF9AFD362F9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A0F23F47-E841-45A0-939A-60677D9D7E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E36108A-FA7B-4A4A-8596-4277501BC1EC}" type="slidenum">
              <a:rPr lang="en-US" altLang="en-US"/>
              <a:pPr>
                <a:defRPr/>
              </a:pPr>
              <a:t>‹#›</a:t>
            </a:fld>
            <a:endParaRPr lang="en-US" altLang="en-US"/>
          </a:p>
        </p:txBody>
      </p:sp>
      <p:pic>
        <p:nvPicPr>
          <p:cNvPr id="4103" name="Picture 6" descr="Call to Repentance_std_t_nt.jpg">
            <a:extLst>
              <a:ext uri="{FF2B5EF4-FFF2-40B4-BE49-F238E27FC236}">
                <a16:creationId xmlns:a16="http://schemas.microsoft.com/office/drawing/2014/main" id="{09112897-987E-45BE-8EE9-7F035C8820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329194"/>
      </p:ext>
    </p:extLst>
  </p:cSld>
  <p:clrMap bg1="lt1" tx1="dk1" bg2="lt2" tx2="dk2" accent1="accent1" accent2="accent2" accent3="accent3" accent4="accent4" accent5="accent5" accent6="accent6" hlink="hlink" folHlink="folHlink"/>
  <p:sldLayoutIdLst>
    <p:sldLayoutId id="2147483659" r:id="rId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E9E85EFD-AF77-4845-B4C2-26B77E21F2FB}"/>
              </a:ext>
            </a:extLst>
          </p:cNvPr>
          <p:cNvSpPr txBox="1">
            <a:spLocks noChangeArrowheads="1"/>
          </p:cNvSpPr>
          <p:nvPr/>
        </p:nvSpPr>
        <p:spPr bwMode="auto">
          <a:xfrm>
            <a:off x="2403475" y="2590800"/>
            <a:ext cx="67056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34" charset="-128"/>
                <a:cs typeface="+mn-cs"/>
              </a:rPr>
              <a:t>Lights in a Dark World</a:t>
            </a:r>
            <a:endParaRPr kumimoji="0" lang="en-US" altLang="en-US" sz="4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5123" name="TextBox 5">
            <a:extLst>
              <a:ext uri="{FF2B5EF4-FFF2-40B4-BE49-F238E27FC236}">
                <a16:creationId xmlns:a16="http://schemas.microsoft.com/office/drawing/2014/main" id="{0431A8C2-5FE8-4840-881F-4AF0F4CD7E86}"/>
              </a:ext>
            </a:extLst>
          </p:cNvPr>
          <p:cNvSpPr txBox="1">
            <a:spLocks noChangeArrowheads="1"/>
          </p:cNvSpPr>
          <p:nvPr/>
        </p:nvSpPr>
        <p:spPr bwMode="auto">
          <a:xfrm>
            <a:off x="3886200" y="4343400"/>
            <a:ext cx="5222875" cy="708025"/>
          </a:xfrm>
          <a:prstGeom prst="rect">
            <a:avLst/>
          </a:prstGeom>
          <a:solidFill>
            <a:srgbClr val="392723">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99"/>
                </a:solidFill>
                <a:effectLst/>
                <a:uLnTx/>
                <a:uFillTx/>
                <a:latin typeface="Bookman Old Style" panose="02050604050505020204" pitchFamily="18" charset="0"/>
                <a:ea typeface="ＭＳ Ｐゴシック" panose="020B0600070205080204" pitchFamily="34" charset="-128"/>
                <a:cs typeface="+mn-cs"/>
              </a:rPr>
              <a:t>Philippians 2:15</a:t>
            </a:r>
          </a:p>
        </p:txBody>
      </p:sp>
      <p:sp>
        <p:nvSpPr>
          <p:cNvPr id="7" name="Rectangle 6">
            <a:extLst>
              <a:ext uri="{FF2B5EF4-FFF2-40B4-BE49-F238E27FC236}">
                <a16:creationId xmlns:a16="http://schemas.microsoft.com/office/drawing/2014/main" id="{3C7746CA-550A-47BE-B707-5762CA56BE06}"/>
              </a:ext>
            </a:extLst>
          </p:cNvPr>
          <p:cNvSpPr/>
          <p:nvPr/>
        </p:nvSpPr>
        <p:spPr>
          <a:xfrm>
            <a:off x="4569041" y="76200"/>
            <a:ext cx="4147290"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cmpd="sng">
                  <a:solidFill>
                    <a:srgbClr val="000000"/>
                  </a:solidFill>
                  <a:prstDash val="solid"/>
                </a:ln>
                <a:gradFill>
                  <a:gsLst>
                    <a:gs pos="18000">
                      <a:srgbClr val="FFFF00"/>
                    </a:gs>
                    <a:gs pos="88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ＭＳ Ｐゴシック"/>
                <a:cs typeface="+mn-cs"/>
              </a:rPr>
              <a:t>2019 Theme</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20000"/>
          </a:bodyPr>
          <a:lstStyle/>
          <a:p>
            <a:pPr marL="571500" indent="-571500" algn="l">
              <a:buFont typeface="Arial" panose="020B0604020202020204" pitchFamily="34" charset="0"/>
              <a:buChar char="•"/>
            </a:pPr>
            <a:r>
              <a:rPr lang="en-US" sz="4000" dirty="0">
                <a:solidFill>
                  <a:schemeClr val="bg1"/>
                </a:solidFill>
              </a:rPr>
              <a:t>Churches have been affected with the softening of moral stances, the allowance of unscriptural marriages and relationships, anger when “sensitive” topics are addressed (modesty, dancing, social drinking, homosexuality, worldly tolerance, etc.).</a:t>
            </a:r>
          </a:p>
          <a:p>
            <a:pPr marL="571500" indent="-571500" algn="l">
              <a:buFont typeface="Arial" panose="020B0604020202020204" pitchFamily="34" charset="0"/>
              <a:buChar char="•"/>
            </a:pPr>
            <a:r>
              <a:rPr lang="en-US" sz="4000" dirty="0">
                <a:solidFill>
                  <a:schemeClr val="bg1"/>
                </a:solidFill>
              </a:rPr>
              <a:t>Also the shortening of times to assemble COULD be related </a:t>
            </a:r>
            <a:br>
              <a:rPr lang="en-US" sz="4000" dirty="0">
                <a:solidFill>
                  <a:schemeClr val="bg1"/>
                </a:solidFill>
              </a:rPr>
            </a:br>
            <a:r>
              <a:rPr lang="en-US" sz="4000" dirty="0">
                <a:solidFill>
                  <a:schemeClr val="bg1"/>
                </a:solidFill>
              </a:rPr>
              <a:t>to this</a:t>
            </a:r>
          </a:p>
          <a:p>
            <a:pPr marL="571500" indent="-571500" algn="l">
              <a:buFont typeface="Arial" panose="020B0604020202020204" pitchFamily="34" charset="0"/>
              <a:buChar char="•"/>
            </a:pPr>
            <a:endParaRPr lang="en-US" sz="4000" dirty="0">
              <a:solidFill>
                <a:srgbClr val="002060"/>
              </a:solidFill>
            </a:endParaRP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32693117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10000"/>
          </a:bodyPr>
          <a:lstStyle/>
          <a:p>
            <a:pPr marL="571500" indent="-571500" algn="l">
              <a:buFont typeface="Arial" panose="020B0604020202020204" pitchFamily="34" charset="0"/>
              <a:buChar char="•"/>
            </a:pPr>
            <a:r>
              <a:rPr lang="en-US" sz="4000" dirty="0">
                <a:solidFill>
                  <a:schemeClr val="bg1"/>
                </a:solidFill>
              </a:rPr>
              <a:t>“Christian” homes are filled with problems, just like the rest of the world.  Relationship issues, various struggle (financial, health, decisions, disagreements, communication, crisis, etc.)</a:t>
            </a:r>
          </a:p>
          <a:p>
            <a:pPr marL="571500" indent="-571500" algn="l">
              <a:buFont typeface="Arial" panose="020B0604020202020204" pitchFamily="34" charset="0"/>
              <a:buChar char="•"/>
            </a:pPr>
            <a:r>
              <a:rPr lang="en-US" sz="4000" dirty="0">
                <a:solidFill>
                  <a:srgbClr val="002060"/>
                </a:solidFill>
              </a:rPr>
              <a:t>Divorce is a major concern as families are torn apart.  </a:t>
            </a:r>
          </a:p>
          <a:p>
            <a:pPr marL="571500" indent="-571500" algn="l">
              <a:buFont typeface="Arial" panose="020B0604020202020204" pitchFamily="34" charset="0"/>
              <a:buChar char="•"/>
            </a:pPr>
            <a:r>
              <a:rPr lang="en-US" sz="4000" dirty="0">
                <a:solidFill>
                  <a:srgbClr val="002060"/>
                </a:solidFill>
              </a:rPr>
              <a:t>Did God know what He is talking about? </a:t>
            </a:r>
            <a:r>
              <a:rPr lang="en-US" sz="4000" b="1" dirty="0">
                <a:solidFill>
                  <a:srgbClr val="C00000"/>
                </a:solidFill>
                <a:latin typeface="Bookman Old Style" panose="02050604050505020204" pitchFamily="18" charset="0"/>
              </a:rPr>
              <a:t>Cf. Malachi 2:16</a:t>
            </a: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8296581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10000"/>
          </a:bodyPr>
          <a:lstStyle/>
          <a:p>
            <a:pPr marL="571500" indent="-571500" algn="l">
              <a:buFont typeface="Arial" panose="020B0604020202020204" pitchFamily="34" charset="0"/>
              <a:buChar char="•"/>
            </a:pPr>
            <a:r>
              <a:rPr lang="en-US" sz="4000" dirty="0">
                <a:solidFill>
                  <a:schemeClr val="bg1"/>
                </a:solidFill>
              </a:rPr>
              <a:t>But Christians ought to have a different perspective as they deal with problems.</a:t>
            </a:r>
          </a:p>
          <a:p>
            <a:pPr marL="571500" indent="-571500" algn="l">
              <a:buFont typeface="Arial" panose="020B0604020202020204" pitchFamily="34" charset="0"/>
              <a:buChar char="•"/>
            </a:pPr>
            <a:r>
              <a:rPr lang="en-US" sz="4000" dirty="0">
                <a:solidFill>
                  <a:schemeClr val="bg1"/>
                </a:solidFill>
              </a:rPr>
              <a:t>IF godly principles are applied, any home can survive anything! AND most problems could be avoided all together. </a:t>
            </a:r>
          </a:p>
          <a:p>
            <a:pPr marL="571500" indent="-571500" algn="l">
              <a:buFont typeface="Arial" panose="020B0604020202020204" pitchFamily="34" charset="0"/>
              <a:buChar char="•"/>
            </a:pPr>
            <a:r>
              <a:rPr lang="en-US" sz="4000" b="1" dirty="0">
                <a:solidFill>
                  <a:schemeClr val="bg1"/>
                </a:solidFill>
                <a:latin typeface="Bookman Old Style" panose="02050604050505020204" pitchFamily="18" charset="0"/>
              </a:rPr>
              <a:t>Most broken homes could be prevented if we applied </a:t>
            </a:r>
            <a:br>
              <a:rPr lang="en-US" sz="4000" b="1" dirty="0">
                <a:solidFill>
                  <a:schemeClr val="bg1"/>
                </a:solidFill>
                <a:latin typeface="Bookman Old Style" panose="02050604050505020204" pitchFamily="18" charset="0"/>
              </a:rPr>
            </a:br>
            <a:r>
              <a:rPr lang="en-US" sz="4000" b="1" dirty="0">
                <a:solidFill>
                  <a:schemeClr val="bg1"/>
                </a:solidFill>
                <a:latin typeface="Bookman Old Style" panose="02050604050505020204" pitchFamily="18" charset="0"/>
              </a:rPr>
              <a:t>His will</a:t>
            </a:r>
            <a:endParaRPr lang="en-US" sz="4000" b="1" dirty="0">
              <a:solidFill>
                <a:srgbClr val="C00000"/>
              </a:solidFill>
              <a:latin typeface="Bookman Old Style" panose="02050604050505020204" pitchFamily="18" charset="0"/>
            </a:endParaRP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3098414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10000"/>
          </a:bodyPr>
          <a:lstStyle/>
          <a:p>
            <a:pPr marL="571500" indent="-571500" algn="l">
              <a:buFont typeface="Arial" panose="020B0604020202020204" pitchFamily="34" charset="0"/>
              <a:buChar char="•"/>
            </a:pPr>
            <a:r>
              <a:rPr lang="en-US" sz="4000" dirty="0">
                <a:solidFill>
                  <a:schemeClr val="bg1"/>
                </a:solidFill>
              </a:rPr>
              <a:t>Society has done much damage to the family unit as God would have it.</a:t>
            </a:r>
          </a:p>
          <a:p>
            <a:pPr marL="571500" indent="-571500" algn="l">
              <a:buFont typeface="Arial" panose="020B0604020202020204" pitchFamily="34" charset="0"/>
              <a:buChar char="•"/>
            </a:pPr>
            <a:r>
              <a:rPr lang="en-US" sz="4000" dirty="0">
                <a:solidFill>
                  <a:schemeClr val="bg1"/>
                </a:solidFill>
              </a:rPr>
              <a:t>There is an assault on the traditional family and marriage.</a:t>
            </a:r>
            <a:br>
              <a:rPr lang="en-US" sz="4000" dirty="0">
                <a:solidFill>
                  <a:schemeClr val="bg1"/>
                </a:solidFill>
              </a:rPr>
            </a:br>
            <a:r>
              <a:rPr lang="en-US" sz="4000" dirty="0">
                <a:solidFill>
                  <a:schemeClr val="bg1"/>
                </a:solidFill>
              </a:rPr>
              <a:t>Media often mocks it.  Premarital relations and divorce are treated as no big deal.  Fathers are often ignorant.  God and the Bible are hardly ever mentioned </a:t>
            </a:r>
            <a:br>
              <a:rPr lang="en-US" sz="4000" dirty="0">
                <a:solidFill>
                  <a:schemeClr val="bg1"/>
                </a:solidFill>
              </a:rPr>
            </a:br>
            <a:r>
              <a:rPr lang="en-US" sz="4000" dirty="0">
                <a:solidFill>
                  <a:schemeClr val="bg1"/>
                </a:solidFill>
              </a:rPr>
              <a:t>positively. </a:t>
            </a: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29621303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a:bodyPr>
          <a:lstStyle/>
          <a:p>
            <a:pPr marL="571500" indent="-571500" algn="l">
              <a:buFont typeface="Arial" panose="020B0604020202020204" pitchFamily="34" charset="0"/>
              <a:buChar char="•"/>
            </a:pPr>
            <a:r>
              <a:rPr lang="en-US" sz="4000" dirty="0">
                <a:solidFill>
                  <a:schemeClr val="bg1"/>
                </a:solidFill>
              </a:rPr>
              <a:t>Our governments are passing laws that challenge God’s pattern – interfering with how we raise our children, removing parental consent, and passing legislation that penalizes the condemnation of immoral behaviors and relationships, etc.  </a:t>
            </a: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666979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20000"/>
          </a:bodyPr>
          <a:lstStyle/>
          <a:p>
            <a:pPr marL="571500" indent="-571500" algn="l">
              <a:buFont typeface="Arial" panose="020B0604020202020204" pitchFamily="34" charset="0"/>
              <a:buChar char="•"/>
            </a:pPr>
            <a:r>
              <a:rPr lang="en-US" sz="4000" dirty="0">
                <a:solidFill>
                  <a:schemeClr val="bg1"/>
                </a:solidFill>
              </a:rPr>
              <a:t>What can we do about this?  </a:t>
            </a:r>
          </a:p>
          <a:p>
            <a:pPr marL="571500" indent="-571500" algn="l">
              <a:buFont typeface="Arial" panose="020B0604020202020204" pitchFamily="34" charset="0"/>
              <a:buChar char="•"/>
            </a:pPr>
            <a:r>
              <a:rPr lang="en-US" sz="4000" dirty="0">
                <a:solidFill>
                  <a:schemeClr val="bg1"/>
                </a:solidFill>
              </a:rPr>
              <a:t>IF you want to change society, it has to begin in OUR homes!</a:t>
            </a:r>
          </a:p>
          <a:p>
            <a:pPr marL="571500" indent="-571500" algn="l">
              <a:buFont typeface="Arial" panose="020B0604020202020204" pitchFamily="34" charset="0"/>
              <a:buChar char="•"/>
            </a:pPr>
            <a:r>
              <a:rPr lang="en-US" sz="4000" dirty="0">
                <a:solidFill>
                  <a:schemeClr val="bg1"/>
                </a:solidFill>
              </a:rPr>
              <a:t>We need godly homes that respect God’s pattern and function as he would have us to do.  </a:t>
            </a:r>
          </a:p>
          <a:p>
            <a:pPr marL="571500" indent="-571500" algn="l">
              <a:buFont typeface="Arial" panose="020B0604020202020204" pitchFamily="34" charset="0"/>
              <a:buChar char="•"/>
            </a:pPr>
            <a:r>
              <a:rPr lang="en-US" sz="4000" dirty="0">
                <a:solidFill>
                  <a:schemeClr val="bg1"/>
                </a:solidFill>
              </a:rPr>
              <a:t>Morality must be taught and emphasized</a:t>
            </a:r>
          </a:p>
          <a:p>
            <a:pPr marL="571500" indent="-571500" algn="l">
              <a:buFont typeface="Arial" panose="020B0604020202020204" pitchFamily="34" charset="0"/>
              <a:buChar char="•"/>
            </a:pPr>
            <a:r>
              <a:rPr lang="en-US" sz="4000" dirty="0">
                <a:solidFill>
                  <a:schemeClr val="bg1"/>
                </a:solidFill>
              </a:rPr>
              <a:t> The ungodliness around us must be addressed rather than ignored</a:t>
            </a: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12691583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a:bodyPr>
          <a:lstStyle/>
          <a:p>
            <a:pPr marL="571500" indent="-571500" algn="l">
              <a:buFont typeface="Arial" panose="020B0604020202020204" pitchFamily="34" charset="0"/>
              <a:buChar char="•"/>
            </a:pPr>
            <a:r>
              <a:rPr lang="en-US" sz="4000" dirty="0">
                <a:solidFill>
                  <a:schemeClr val="bg1"/>
                </a:solidFill>
              </a:rPr>
              <a:t>THIS helps us let our lights shine in the community. </a:t>
            </a:r>
          </a:p>
          <a:p>
            <a:pPr marL="571500" indent="-571500" algn="l">
              <a:buFont typeface="Arial" panose="020B0604020202020204" pitchFamily="34" charset="0"/>
              <a:buChar char="•"/>
            </a:pPr>
            <a:r>
              <a:rPr lang="en-US" sz="4000" dirty="0">
                <a:solidFill>
                  <a:schemeClr val="bg1"/>
                </a:solidFill>
              </a:rPr>
              <a:t>They need to see that God’s ways matter, if they are “politically incorrect”</a:t>
            </a:r>
          </a:p>
          <a:p>
            <a:pPr marL="571500" indent="-571500" algn="l">
              <a:buFont typeface="Arial" panose="020B0604020202020204" pitchFamily="34" charset="0"/>
              <a:buChar char="•"/>
            </a:pPr>
            <a:r>
              <a:rPr lang="en-US" sz="4000" dirty="0">
                <a:solidFill>
                  <a:schemeClr val="bg1"/>
                </a:solidFill>
              </a:rPr>
              <a:t>NOTE: The church is also a family – </a:t>
            </a:r>
            <a:r>
              <a:rPr lang="en-US" sz="3700" b="1" dirty="0">
                <a:solidFill>
                  <a:srgbClr val="C00000"/>
                </a:solidFill>
                <a:latin typeface="Bookman Old Style" panose="02050604050505020204" pitchFamily="18" charset="0"/>
              </a:rPr>
              <a:t>1 Timothy 3:15, Ephesians 2:19, Galatians 6:10</a:t>
            </a: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1646462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lnSpcReduction="10000"/>
          </a:bodyPr>
          <a:lstStyle/>
          <a:p>
            <a:pPr marL="571500" indent="-571500">
              <a:buFont typeface="Arial" panose="020B0604020202020204" pitchFamily="34" charset="0"/>
              <a:buChar char="•"/>
            </a:pPr>
            <a:r>
              <a:rPr lang="en-US" sz="4000" b="1" dirty="0">
                <a:solidFill>
                  <a:srgbClr val="002060"/>
                </a:solidFill>
              </a:rPr>
              <a:t>A home where the pattern found in God’s word is followed</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Psalm 127:1</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Proverbs 12:7, 24:3-4</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Joshua 24:15</a:t>
            </a:r>
            <a:r>
              <a:rPr lang="en-US" sz="4000" dirty="0">
                <a:solidFill>
                  <a:schemeClr val="bg1"/>
                </a:solidFill>
              </a:rPr>
              <a:t>, choose who you will serve…we will serve the Lord</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John 14:23 </a:t>
            </a:r>
            <a:r>
              <a:rPr lang="en-US" sz="4000" dirty="0">
                <a:solidFill>
                  <a:schemeClr val="bg1"/>
                </a:solidFill>
              </a:rPr>
              <a:t>– if we love Him, he will come and make “our home with him.”</a:t>
            </a:r>
          </a:p>
        </p:txBody>
      </p:sp>
      <p:sp>
        <p:nvSpPr>
          <p:cNvPr id="6" name="Title 5"/>
          <p:cNvSpPr>
            <a:spLocks noGrp="1"/>
          </p:cNvSpPr>
          <p:nvPr>
            <p:ph type="title"/>
          </p:nvPr>
        </p:nvSpPr>
        <p:spPr>
          <a:xfrm>
            <a:off x="234526" y="5759698"/>
            <a:ext cx="5282213" cy="771625"/>
          </a:xfrm>
        </p:spPr>
        <p:txBody>
          <a:bodyPr>
            <a:normAutofit/>
          </a:bodyPr>
          <a:lstStyle/>
          <a:p>
            <a:r>
              <a:rPr lang="en-US" sz="3600" b="1" dirty="0"/>
              <a:t>What is a godly home?</a:t>
            </a:r>
          </a:p>
        </p:txBody>
      </p:sp>
    </p:spTree>
    <p:extLst>
      <p:ext uri="{BB962C8B-B14F-4D97-AF65-F5344CB8AC3E}">
        <p14:creationId xmlns:p14="http://schemas.microsoft.com/office/powerpoint/2010/main" val="31386842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a:bodyPr>
          <a:lstStyle/>
          <a:p>
            <a:pPr marL="571500" indent="-571500" algn="l">
              <a:buFont typeface="Arial" panose="020B0604020202020204" pitchFamily="34" charset="0"/>
              <a:buChar char="•"/>
            </a:pPr>
            <a:r>
              <a:rPr lang="en-US" sz="4000" b="1" dirty="0">
                <a:solidFill>
                  <a:srgbClr val="002060"/>
                </a:solidFill>
              </a:rPr>
              <a:t>A home where the Bible is studied, and prayers are offered often</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2 Timothy 3:14-15</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Deuteronomy 6:6-9</a:t>
            </a:r>
            <a:r>
              <a:rPr lang="en-US" sz="4000" dirty="0">
                <a:solidFill>
                  <a:schemeClr val="bg1"/>
                </a:solidFill>
              </a:rPr>
              <a:t>, instructions for the children of Israel</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1 Thessalonians 5:17, </a:t>
            </a:r>
            <a:r>
              <a:rPr lang="en-US" sz="4000" dirty="0">
                <a:solidFill>
                  <a:schemeClr val="bg1"/>
                </a:solidFill>
              </a:rPr>
              <a:t>praying without ceasing</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Hebrews 10:24-25 </a:t>
            </a:r>
            <a:r>
              <a:rPr lang="en-US" sz="4000" dirty="0">
                <a:solidFill>
                  <a:schemeClr val="bg1"/>
                </a:solidFill>
              </a:rPr>
              <a:t>– the church is important</a:t>
            </a:r>
          </a:p>
        </p:txBody>
      </p:sp>
      <p:sp>
        <p:nvSpPr>
          <p:cNvPr id="6" name="Title 5"/>
          <p:cNvSpPr>
            <a:spLocks noGrp="1"/>
          </p:cNvSpPr>
          <p:nvPr>
            <p:ph type="title"/>
          </p:nvPr>
        </p:nvSpPr>
        <p:spPr>
          <a:xfrm>
            <a:off x="234526" y="5759698"/>
            <a:ext cx="5282213" cy="771625"/>
          </a:xfrm>
        </p:spPr>
        <p:txBody>
          <a:bodyPr>
            <a:normAutofit/>
          </a:bodyPr>
          <a:lstStyle/>
          <a:p>
            <a:r>
              <a:rPr lang="en-US" sz="3600" b="1" dirty="0"/>
              <a:t>What is a godly home?</a:t>
            </a:r>
          </a:p>
        </p:txBody>
      </p:sp>
    </p:spTree>
    <p:extLst>
      <p:ext uri="{BB962C8B-B14F-4D97-AF65-F5344CB8AC3E}">
        <p14:creationId xmlns:p14="http://schemas.microsoft.com/office/powerpoint/2010/main" val="41201000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lnSpcReduction="10000"/>
          </a:bodyPr>
          <a:lstStyle/>
          <a:p>
            <a:pPr marL="571500" indent="-571500" algn="l">
              <a:buFont typeface="Arial" panose="020B0604020202020204" pitchFamily="34" charset="0"/>
              <a:buChar char="•"/>
            </a:pPr>
            <a:r>
              <a:rPr lang="en-US" sz="4000" b="1" dirty="0">
                <a:solidFill>
                  <a:srgbClr val="002060"/>
                </a:solidFill>
              </a:rPr>
              <a:t>A home where everyone understands and fulfills their roles</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Ephesians 5:24-29 </a:t>
            </a:r>
            <a:r>
              <a:rPr lang="en-US" sz="4000" dirty="0">
                <a:solidFill>
                  <a:schemeClr val="bg1"/>
                </a:solidFill>
              </a:rPr>
              <a:t>– Husbands</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Ephesians 5:22-24, Titus 2:4-5 </a:t>
            </a:r>
            <a:r>
              <a:rPr lang="en-US" sz="4000" dirty="0">
                <a:solidFill>
                  <a:schemeClr val="bg1"/>
                </a:solidFill>
              </a:rPr>
              <a:t>– Wives</a:t>
            </a:r>
          </a:p>
          <a:p>
            <a:pPr marL="571500" indent="-571500" algn="l">
              <a:buFont typeface="Arial" panose="020B0604020202020204" pitchFamily="34" charset="0"/>
              <a:buChar char="•"/>
            </a:pPr>
            <a:r>
              <a:rPr lang="en-US" sz="4000" dirty="0">
                <a:solidFill>
                  <a:schemeClr val="bg1"/>
                </a:solidFill>
              </a:rPr>
              <a:t>Parents raise their children in the Lord – </a:t>
            </a:r>
            <a:r>
              <a:rPr lang="en-US" sz="3700" b="1" dirty="0">
                <a:solidFill>
                  <a:srgbClr val="C00000"/>
                </a:solidFill>
                <a:latin typeface="Bookman Old Style" panose="02050604050505020204" pitchFamily="18" charset="0"/>
              </a:rPr>
              <a:t>Ephesians 6:4, </a:t>
            </a:r>
          </a:p>
          <a:p>
            <a:pPr marL="571500" indent="-571500" algn="l">
              <a:buFont typeface="Arial" panose="020B0604020202020204" pitchFamily="34" charset="0"/>
              <a:buChar char="•"/>
            </a:pPr>
            <a:r>
              <a:rPr lang="en-US" sz="4000" dirty="0">
                <a:solidFill>
                  <a:schemeClr val="bg1"/>
                </a:solidFill>
              </a:rPr>
              <a:t>Children obey – </a:t>
            </a:r>
            <a:r>
              <a:rPr lang="en-US" sz="3700" b="1" dirty="0">
                <a:solidFill>
                  <a:srgbClr val="C00000"/>
                </a:solidFill>
                <a:latin typeface="Bookman Old Style" panose="02050604050505020204" pitchFamily="18" charset="0"/>
              </a:rPr>
              <a:t>Ephesians 6:1-3</a:t>
            </a:r>
            <a:endParaRPr lang="en-US" sz="4000" dirty="0">
              <a:solidFill>
                <a:schemeClr val="bg1"/>
              </a:solidFill>
            </a:endParaRPr>
          </a:p>
        </p:txBody>
      </p:sp>
      <p:sp>
        <p:nvSpPr>
          <p:cNvPr id="6" name="Title 5"/>
          <p:cNvSpPr>
            <a:spLocks noGrp="1"/>
          </p:cNvSpPr>
          <p:nvPr>
            <p:ph type="title"/>
          </p:nvPr>
        </p:nvSpPr>
        <p:spPr>
          <a:xfrm>
            <a:off x="234526" y="5759698"/>
            <a:ext cx="5282213" cy="771625"/>
          </a:xfrm>
        </p:spPr>
        <p:txBody>
          <a:bodyPr>
            <a:normAutofit/>
          </a:bodyPr>
          <a:lstStyle/>
          <a:p>
            <a:r>
              <a:rPr lang="en-US" sz="3600" b="1" dirty="0"/>
              <a:t>What is a godly home?</a:t>
            </a:r>
          </a:p>
        </p:txBody>
      </p:sp>
    </p:spTree>
    <p:extLst>
      <p:ext uri="{BB962C8B-B14F-4D97-AF65-F5344CB8AC3E}">
        <p14:creationId xmlns:p14="http://schemas.microsoft.com/office/powerpoint/2010/main" val="36827162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305" y="1130423"/>
            <a:ext cx="8181696" cy="2022603"/>
          </a:xfrm>
        </p:spPr>
        <p:txBody>
          <a:bodyPr/>
          <a:lstStyle/>
          <a:p>
            <a:r>
              <a:rPr lang="en-US" b="1" dirty="0"/>
              <a:t>Godly Families Shining in a Dark World</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lnSpcReduction="10000"/>
          </a:bodyPr>
          <a:lstStyle/>
          <a:p>
            <a:pPr marL="571500" indent="-571500" algn="l">
              <a:buFont typeface="Arial" panose="020B0604020202020204" pitchFamily="34" charset="0"/>
              <a:buChar char="•"/>
            </a:pPr>
            <a:r>
              <a:rPr lang="en-US" sz="4000" b="1" dirty="0">
                <a:solidFill>
                  <a:srgbClr val="002060"/>
                </a:solidFill>
              </a:rPr>
              <a:t>A home where God is present and reverenced </a:t>
            </a:r>
          </a:p>
          <a:p>
            <a:pPr marL="571500" indent="-571500" algn="l">
              <a:buFont typeface="Arial" panose="020B0604020202020204" pitchFamily="34" charset="0"/>
              <a:buChar char="•"/>
            </a:pPr>
            <a:r>
              <a:rPr lang="en-US" sz="3700" b="1" dirty="0">
                <a:solidFill>
                  <a:srgbClr val="C00000"/>
                </a:solidFill>
                <a:latin typeface="Bookman Old Style" panose="02050604050505020204" pitchFamily="18" charset="0"/>
              </a:rPr>
              <a:t>2 Timothy 1:5 </a:t>
            </a:r>
            <a:r>
              <a:rPr lang="en-US" sz="4000" dirty="0">
                <a:solidFill>
                  <a:schemeClr val="bg1"/>
                </a:solidFill>
              </a:rPr>
              <a:t>– a genuine faith</a:t>
            </a:r>
          </a:p>
          <a:p>
            <a:pPr marL="571500" indent="-571500" algn="l">
              <a:buFont typeface="Arial" panose="020B0604020202020204" pitchFamily="34" charset="0"/>
              <a:buChar char="•"/>
            </a:pPr>
            <a:r>
              <a:rPr lang="en-US" sz="4000" dirty="0">
                <a:solidFill>
                  <a:schemeClr val="bg1"/>
                </a:solidFill>
              </a:rPr>
              <a:t>God is hallowed.  Profanity is not tolerated – </a:t>
            </a:r>
            <a:r>
              <a:rPr lang="en-US" sz="3700" b="1" dirty="0">
                <a:solidFill>
                  <a:srgbClr val="C00000"/>
                </a:solidFill>
                <a:latin typeface="Bookman Old Style" panose="02050604050505020204" pitchFamily="18" charset="0"/>
              </a:rPr>
              <a:t>Hebrews 12:28</a:t>
            </a:r>
          </a:p>
          <a:p>
            <a:pPr marL="571500" indent="-571500" algn="l">
              <a:buFont typeface="Arial" panose="020B0604020202020204" pitchFamily="34" charset="0"/>
              <a:buChar char="•"/>
            </a:pPr>
            <a:r>
              <a:rPr lang="en-US" sz="4000" dirty="0">
                <a:solidFill>
                  <a:schemeClr val="bg1"/>
                </a:solidFill>
              </a:rPr>
              <a:t>Moral purity and honor.</a:t>
            </a:r>
          </a:p>
          <a:p>
            <a:pPr marL="571500" indent="-571500" algn="l">
              <a:buFont typeface="Arial" panose="020B0604020202020204" pitchFamily="34" charset="0"/>
              <a:buChar char="•"/>
            </a:pPr>
            <a:r>
              <a:rPr lang="en-US" sz="4000" dirty="0">
                <a:solidFill>
                  <a:schemeClr val="bg1"/>
                </a:solidFill>
              </a:rPr>
              <a:t>Godly pursuits are the norm, and worldliness is “checked at the door”</a:t>
            </a:r>
          </a:p>
        </p:txBody>
      </p:sp>
      <p:sp>
        <p:nvSpPr>
          <p:cNvPr id="6" name="Title 5"/>
          <p:cNvSpPr>
            <a:spLocks noGrp="1"/>
          </p:cNvSpPr>
          <p:nvPr>
            <p:ph type="title"/>
          </p:nvPr>
        </p:nvSpPr>
        <p:spPr>
          <a:xfrm>
            <a:off x="234526" y="5759698"/>
            <a:ext cx="5282213" cy="771625"/>
          </a:xfrm>
        </p:spPr>
        <p:txBody>
          <a:bodyPr>
            <a:normAutofit/>
          </a:bodyPr>
          <a:lstStyle/>
          <a:p>
            <a:r>
              <a:rPr lang="en-US" sz="3600" b="1" dirty="0"/>
              <a:t>What is a godly home?</a:t>
            </a:r>
          </a:p>
        </p:txBody>
      </p:sp>
    </p:spTree>
    <p:extLst>
      <p:ext uri="{BB962C8B-B14F-4D97-AF65-F5344CB8AC3E}">
        <p14:creationId xmlns:p14="http://schemas.microsoft.com/office/powerpoint/2010/main" val="21726334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sz="4000" dirty="0"/>
              <a:t>The home is a taste of what awaits us if we are faithful to the end.</a:t>
            </a:r>
          </a:p>
          <a:p>
            <a:r>
              <a:rPr lang="en-US" sz="4000" b="1" dirty="0">
                <a:solidFill>
                  <a:srgbClr val="C00000"/>
                </a:solidFill>
                <a:latin typeface="Bookman Old Style" panose="02050604050505020204" pitchFamily="18" charset="0"/>
              </a:rPr>
              <a:t>John 14:2, 2 Peter 3:13</a:t>
            </a:r>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sz="4800" b="1" dirty="0"/>
              <a:t>What is your family saying to this world?</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230744"/>
          </a:xfrm>
        </p:spPr>
        <p:txBody>
          <a:bodyPr anchor="t">
            <a:normAutofit/>
          </a:bodyPr>
          <a:lstStyle/>
          <a:p>
            <a:pPr marL="571500" indent="-571500" algn="l">
              <a:buFont typeface="Arial" panose="020B0604020202020204" pitchFamily="34" charset="0"/>
              <a:buChar char="•"/>
            </a:pPr>
            <a:r>
              <a:rPr lang="en-US" sz="4000" dirty="0"/>
              <a:t> </a:t>
            </a:r>
            <a:r>
              <a:rPr lang="en-US" sz="4000" dirty="0">
                <a:solidFill>
                  <a:schemeClr val="bg1"/>
                </a:solidFill>
              </a:rPr>
              <a:t>Home - The place where one lives permanently, especially as a member of a family or household (Yahoo Search)</a:t>
            </a:r>
          </a:p>
          <a:p>
            <a:pPr marL="571500" indent="-571500" algn="l">
              <a:buFont typeface="Arial" panose="020B0604020202020204" pitchFamily="34" charset="0"/>
              <a:buChar char="•"/>
            </a:pPr>
            <a:r>
              <a:rPr lang="en-US" sz="4000" dirty="0">
                <a:solidFill>
                  <a:schemeClr val="bg1"/>
                </a:solidFill>
              </a:rPr>
              <a:t>One’s place of Residence.  2. The social unity formed by a family living together (Webster)</a:t>
            </a:r>
          </a:p>
          <a:p>
            <a:pPr marL="571500" indent="-571500" algn="l">
              <a:buFont typeface="Arial" panose="020B0604020202020204" pitchFamily="34" charset="0"/>
              <a:buChar char="•"/>
            </a:pPr>
            <a:r>
              <a:rPr lang="en-US" sz="4000" dirty="0">
                <a:solidFill>
                  <a:schemeClr val="bg1"/>
                </a:solidFill>
              </a:rPr>
              <a:t>Biblically, home involves both</a:t>
            </a:r>
          </a:p>
        </p:txBody>
      </p:sp>
      <p:sp>
        <p:nvSpPr>
          <p:cNvPr id="6" name="Title 5"/>
          <p:cNvSpPr>
            <a:spLocks noGrp="1"/>
          </p:cNvSpPr>
          <p:nvPr>
            <p:ph type="title"/>
          </p:nvPr>
        </p:nvSpPr>
        <p:spPr>
          <a:xfrm>
            <a:off x="0" y="5770484"/>
            <a:ext cx="5282213" cy="771625"/>
          </a:xfrm>
        </p:spPr>
        <p:txBody>
          <a:bodyPr>
            <a:normAutofit/>
          </a:bodyPr>
          <a:lstStyle/>
          <a:p>
            <a:r>
              <a:rPr lang="en-US" sz="3600" b="1" dirty="0"/>
              <a:t>An Institution of God</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230744"/>
          </a:xfrm>
        </p:spPr>
        <p:txBody>
          <a:bodyPr anchor="t">
            <a:normAutofit/>
          </a:bodyPr>
          <a:lstStyle/>
          <a:p>
            <a:pPr marL="571500" indent="-571500" algn="l">
              <a:buFont typeface="Arial" panose="020B0604020202020204" pitchFamily="34" charset="0"/>
              <a:buChar char="•"/>
            </a:pPr>
            <a:r>
              <a:rPr lang="en-US" sz="4000" dirty="0"/>
              <a:t> </a:t>
            </a:r>
            <a:r>
              <a:rPr lang="en-US" sz="4000" dirty="0">
                <a:solidFill>
                  <a:schemeClr val="bg1"/>
                </a:solidFill>
              </a:rPr>
              <a:t>The home is the family unit that dwells together, typically together at a certain place.</a:t>
            </a:r>
          </a:p>
          <a:p>
            <a:pPr marL="571500" indent="-571500" algn="l">
              <a:buFont typeface="Arial" panose="020B0604020202020204" pitchFamily="34" charset="0"/>
              <a:buChar char="•"/>
            </a:pPr>
            <a:r>
              <a:rPr lang="en-US" sz="4000" dirty="0">
                <a:solidFill>
                  <a:schemeClr val="bg1"/>
                </a:solidFill>
              </a:rPr>
              <a:t>The family is the foundational unit of society.</a:t>
            </a:r>
          </a:p>
          <a:p>
            <a:pPr marL="571500" indent="-571500" algn="l">
              <a:buFont typeface="Arial" panose="020B0604020202020204" pitchFamily="34" charset="0"/>
              <a:buChar char="•"/>
            </a:pPr>
            <a:r>
              <a:rPr lang="en-US" sz="4000" dirty="0">
                <a:solidFill>
                  <a:schemeClr val="bg1"/>
                </a:solidFill>
              </a:rPr>
              <a:t>As the family goes, so goes society and the church (local)</a:t>
            </a:r>
          </a:p>
        </p:txBody>
      </p:sp>
      <p:sp>
        <p:nvSpPr>
          <p:cNvPr id="6" name="Title 5"/>
          <p:cNvSpPr>
            <a:spLocks noGrp="1"/>
          </p:cNvSpPr>
          <p:nvPr>
            <p:ph type="title"/>
          </p:nvPr>
        </p:nvSpPr>
        <p:spPr>
          <a:xfrm>
            <a:off x="0" y="5770484"/>
            <a:ext cx="5282213" cy="771625"/>
          </a:xfrm>
        </p:spPr>
        <p:txBody>
          <a:bodyPr>
            <a:normAutofit/>
          </a:bodyPr>
          <a:lstStyle/>
          <a:p>
            <a:r>
              <a:rPr lang="en-US" sz="3600" b="1" dirty="0"/>
              <a:t>An Institution of God</a:t>
            </a:r>
          </a:p>
        </p:txBody>
      </p:sp>
    </p:spTree>
    <p:extLst>
      <p:ext uri="{BB962C8B-B14F-4D97-AF65-F5344CB8AC3E}">
        <p14:creationId xmlns:p14="http://schemas.microsoft.com/office/powerpoint/2010/main" val="35875961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230744"/>
          </a:xfrm>
        </p:spPr>
        <p:txBody>
          <a:bodyPr anchor="t">
            <a:normAutofit fontScale="92500" lnSpcReduction="20000"/>
          </a:bodyPr>
          <a:lstStyle/>
          <a:p>
            <a:pPr marL="571500" indent="-571500" algn="l">
              <a:buFont typeface="Arial" panose="020B0604020202020204" pitchFamily="34" charset="0"/>
              <a:buChar char="•"/>
            </a:pPr>
            <a:r>
              <a:rPr lang="en-US" sz="4000" dirty="0">
                <a:solidFill>
                  <a:schemeClr val="bg1"/>
                </a:solidFill>
              </a:rPr>
              <a:t>Home (family) originated with God. </a:t>
            </a:r>
          </a:p>
          <a:p>
            <a:pPr marL="571500" indent="-571500" algn="l">
              <a:buFont typeface="Arial" panose="020B0604020202020204" pitchFamily="34" charset="0"/>
              <a:buChar char="•"/>
            </a:pPr>
            <a:r>
              <a:rPr lang="en-US" sz="4000" b="1" dirty="0">
                <a:solidFill>
                  <a:srgbClr val="C00000"/>
                </a:solidFill>
                <a:latin typeface="Bookman Old Style" panose="02050604050505020204" pitchFamily="18" charset="0"/>
              </a:rPr>
              <a:t>Genesis 2:18-25 </a:t>
            </a:r>
            <a:r>
              <a:rPr lang="en-US" sz="4000" dirty="0">
                <a:solidFill>
                  <a:schemeClr val="bg1"/>
                </a:solidFill>
              </a:rPr>
              <a:t>– based upon the premise it is not good that man be alone.</a:t>
            </a:r>
          </a:p>
          <a:p>
            <a:pPr marL="571500" indent="-571500" algn="l">
              <a:buFont typeface="Arial" panose="020B0604020202020204" pitchFamily="34" charset="0"/>
              <a:buChar char="•"/>
            </a:pPr>
            <a:r>
              <a:rPr lang="en-US" sz="4000" dirty="0">
                <a:solidFill>
                  <a:schemeClr val="bg1"/>
                </a:solidFill>
              </a:rPr>
              <a:t>With marriage a new family unit begins</a:t>
            </a:r>
          </a:p>
          <a:p>
            <a:pPr marL="571500" indent="-571500" algn="l">
              <a:buFont typeface="Arial" panose="020B0604020202020204" pitchFamily="34" charset="0"/>
              <a:buChar char="•"/>
            </a:pPr>
            <a:r>
              <a:rPr lang="en-US" sz="4000" dirty="0">
                <a:solidFill>
                  <a:schemeClr val="bg1"/>
                </a:solidFill>
              </a:rPr>
              <a:t>Intended to be permanent – </a:t>
            </a:r>
            <a:r>
              <a:rPr lang="en-US" sz="4000" b="1" dirty="0">
                <a:solidFill>
                  <a:srgbClr val="C00000"/>
                </a:solidFill>
                <a:latin typeface="Bookman Old Style" panose="02050604050505020204" pitchFamily="18" charset="0"/>
              </a:rPr>
              <a:t>Matthew 19:3-6</a:t>
            </a:r>
          </a:p>
          <a:p>
            <a:pPr marL="571500" indent="-571500" algn="l">
              <a:buFont typeface="Arial" panose="020B0604020202020204" pitchFamily="34" charset="0"/>
              <a:buChar char="•"/>
            </a:pPr>
            <a:r>
              <a:rPr lang="en-US" sz="4000" b="1" dirty="0">
                <a:solidFill>
                  <a:srgbClr val="002060"/>
                </a:solidFill>
              </a:rPr>
              <a:t>Divorce is a serious discussion, </a:t>
            </a:r>
            <a:r>
              <a:rPr lang="en-US" sz="4000" b="1" dirty="0">
                <a:solidFill>
                  <a:srgbClr val="C00000"/>
                </a:solidFill>
                <a:latin typeface="Bookman Old Style" panose="02050604050505020204" pitchFamily="18" charset="0"/>
              </a:rPr>
              <a:t>vs. 9, Matthew 5:32, etc. </a:t>
            </a:r>
          </a:p>
        </p:txBody>
      </p:sp>
      <p:sp>
        <p:nvSpPr>
          <p:cNvPr id="6" name="Title 5"/>
          <p:cNvSpPr>
            <a:spLocks noGrp="1"/>
          </p:cNvSpPr>
          <p:nvPr>
            <p:ph type="title"/>
          </p:nvPr>
        </p:nvSpPr>
        <p:spPr>
          <a:xfrm>
            <a:off x="0" y="5770484"/>
            <a:ext cx="5282213" cy="771625"/>
          </a:xfrm>
        </p:spPr>
        <p:txBody>
          <a:bodyPr>
            <a:normAutofit/>
          </a:bodyPr>
          <a:lstStyle/>
          <a:p>
            <a:r>
              <a:rPr lang="en-US" sz="3600" b="1" dirty="0"/>
              <a:t>An Institution of God</a:t>
            </a:r>
          </a:p>
        </p:txBody>
      </p:sp>
    </p:spTree>
    <p:extLst>
      <p:ext uri="{BB962C8B-B14F-4D97-AF65-F5344CB8AC3E}">
        <p14:creationId xmlns:p14="http://schemas.microsoft.com/office/powerpoint/2010/main" val="30194505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lnSpcReduction="10000"/>
          </a:bodyPr>
          <a:lstStyle/>
          <a:p>
            <a:pPr marL="571500" indent="-571500" algn="l">
              <a:buFont typeface="Arial" panose="020B0604020202020204" pitchFamily="34" charset="0"/>
              <a:buChar char="•"/>
            </a:pPr>
            <a:r>
              <a:rPr lang="en-US" sz="4000" dirty="0">
                <a:solidFill>
                  <a:schemeClr val="bg1"/>
                </a:solidFill>
              </a:rPr>
              <a:t>The home is the FIRST of 3 institutions by God – the others – government and the church – are influenced by the home</a:t>
            </a:r>
          </a:p>
          <a:p>
            <a:pPr marL="571500" indent="-571500" algn="l">
              <a:buFont typeface="Arial" panose="020B0604020202020204" pitchFamily="34" charset="0"/>
              <a:buChar char="•"/>
            </a:pPr>
            <a:r>
              <a:rPr lang="en-US" sz="4000" dirty="0">
                <a:solidFill>
                  <a:schemeClr val="bg1"/>
                </a:solidFill>
              </a:rPr>
              <a:t>As the home goes, so goes society.</a:t>
            </a:r>
          </a:p>
          <a:p>
            <a:pPr marL="571500" indent="-571500" algn="l">
              <a:buFont typeface="Arial" panose="020B0604020202020204" pitchFamily="34" charset="0"/>
              <a:buChar char="•"/>
            </a:pPr>
            <a:r>
              <a:rPr lang="en-US" sz="4000" dirty="0">
                <a:solidFill>
                  <a:schemeClr val="bg1"/>
                </a:solidFill>
              </a:rPr>
              <a:t>As the home goes, so goes the church.  Many of our problems in churches are the result of worldly homes</a:t>
            </a:r>
            <a:endParaRPr lang="en-US" sz="4000" dirty="0">
              <a:solidFill>
                <a:srgbClr val="002060"/>
              </a:solidFill>
            </a:endParaRPr>
          </a:p>
        </p:txBody>
      </p:sp>
      <p:sp>
        <p:nvSpPr>
          <p:cNvPr id="6" name="Title 5"/>
          <p:cNvSpPr>
            <a:spLocks noGrp="1"/>
          </p:cNvSpPr>
          <p:nvPr>
            <p:ph type="title"/>
          </p:nvPr>
        </p:nvSpPr>
        <p:spPr>
          <a:xfrm>
            <a:off x="0" y="5770484"/>
            <a:ext cx="5282213" cy="771625"/>
          </a:xfrm>
        </p:spPr>
        <p:txBody>
          <a:bodyPr>
            <a:normAutofit/>
          </a:bodyPr>
          <a:lstStyle/>
          <a:p>
            <a:r>
              <a:rPr lang="en-US" sz="3600" b="1" dirty="0"/>
              <a:t>An Institution of God</a:t>
            </a:r>
          </a:p>
        </p:txBody>
      </p:sp>
    </p:spTree>
    <p:extLst>
      <p:ext uri="{BB962C8B-B14F-4D97-AF65-F5344CB8AC3E}">
        <p14:creationId xmlns:p14="http://schemas.microsoft.com/office/powerpoint/2010/main" val="27178083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10000"/>
          </a:bodyPr>
          <a:lstStyle/>
          <a:p>
            <a:pPr marL="571500" indent="-571500" algn="l">
              <a:buFont typeface="Arial" panose="020B0604020202020204" pitchFamily="34" charset="0"/>
              <a:buChar char="•"/>
            </a:pPr>
            <a:r>
              <a:rPr lang="en-US" sz="4000" dirty="0">
                <a:solidFill>
                  <a:schemeClr val="bg1"/>
                </a:solidFill>
              </a:rPr>
              <a:t>The Bible has plenty to say about the home.  It addresses relationships, the elderly, internal and external influences.</a:t>
            </a:r>
          </a:p>
          <a:p>
            <a:pPr marL="571500" indent="-571500" algn="l">
              <a:buFont typeface="Arial" panose="020B0604020202020204" pitchFamily="34" charset="0"/>
              <a:buChar char="•"/>
            </a:pPr>
            <a:r>
              <a:rPr lang="en-US" sz="4000" dirty="0">
                <a:solidFill>
                  <a:schemeClr val="bg1"/>
                </a:solidFill>
              </a:rPr>
              <a:t>The home ought to be a place of peace and security; a place of rest where one can let his guard down (not his spiritual guard).  </a:t>
            </a:r>
          </a:p>
          <a:p>
            <a:pPr marL="571500" indent="-571500" algn="l">
              <a:buFont typeface="Arial" panose="020B0604020202020204" pitchFamily="34" charset="0"/>
              <a:buChar char="•"/>
            </a:pPr>
            <a:r>
              <a:rPr lang="en-US" sz="4000" dirty="0">
                <a:solidFill>
                  <a:schemeClr val="bg1"/>
                </a:solidFill>
              </a:rPr>
              <a:t>A place of love, openness, honesty and integrity, etc. </a:t>
            </a:r>
            <a:endParaRPr lang="en-US" sz="4000" dirty="0">
              <a:solidFill>
                <a:srgbClr val="002060"/>
              </a:solidFill>
            </a:endParaRPr>
          </a:p>
        </p:txBody>
      </p:sp>
      <p:sp>
        <p:nvSpPr>
          <p:cNvPr id="6" name="Title 5"/>
          <p:cNvSpPr>
            <a:spLocks noGrp="1"/>
          </p:cNvSpPr>
          <p:nvPr>
            <p:ph type="title"/>
          </p:nvPr>
        </p:nvSpPr>
        <p:spPr>
          <a:xfrm>
            <a:off x="0" y="5770484"/>
            <a:ext cx="5282213" cy="771625"/>
          </a:xfrm>
        </p:spPr>
        <p:txBody>
          <a:bodyPr>
            <a:normAutofit/>
          </a:bodyPr>
          <a:lstStyle/>
          <a:p>
            <a:r>
              <a:rPr lang="en-US" sz="3600" b="1" dirty="0"/>
              <a:t>An Institution of God</a:t>
            </a:r>
          </a:p>
        </p:txBody>
      </p:sp>
    </p:spTree>
    <p:extLst>
      <p:ext uri="{BB962C8B-B14F-4D97-AF65-F5344CB8AC3E}">
        <p14:creationId xmlns:p14="http://schemas.microsoft.com/office/powerpoint/2010/main" val="2138067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fontScale="92500" lnSpcReduction="10000"/>
          </a:bodyPr>
          <a:lstStyle/>
          <a:p>
            <a:pPr marL="571500" indent="-571500" algn="l">
              <a:buFont typeface="Arial" panose="020B0604020202020204" pitchFamily="34" charset="0"/>
              <a:buChar char="•"/>
            </a:pPr>
            <a:r>
              <a:rPr lang="en-US" sz="4000" dirty="0">
                <a:solidFill>
                  <a:schemeClr val="bg1"/>
                </a:solidFill>
              </a:rPr>
              <a:t>The moral breakdown of our society can be attributed to </a:t>
            </a:r>
            <a:r>
              <a:rPr lang="en-US" sz="4000">
                <a:solidFill>
                  <a:schemeClr val="bg1"/>
                </a:solidFill>
              </a:rPr>
              <a:t>the breakdown </a:t>
            </a:r>
            <a:r>
              <a:rPr lang="en-US" sz="4000" dirty="0">
                <a:solidFill>
                  <a:schemeClr val="bg1"/>
                </a:solidFill>
              </a:rPr>
              <a:t>of the home. </a:t>
            </a:r>
          </a:p>
          <a:p>
            <a:pPr marL="571500" indent="-571500" algn="l">
              <a:buFont typeface="Arial" panose="020B0604020202020204" pitchFamily="34" charset="0"/>
              <a:buChar char="•"/>
            </a:pPr>
            <a:r>
              <a:rPr lang="en-US" sz="4000" dirty="0">
                <a:solidFill>
                  <a:schemeClr val="bg1"/>
                </a:solidFill>
              </a:rPr>
              <a:t>Many homes are materialistic and worldly</a:t>
            </a:r>
          </a:p>
          <a:p>
            <a:pPr marL="571500" indent="-571500" algn="l">
              <a:buFont typeface="Arial" panose="020B0604020202020204" pitchFamily="34" charset="0"/>
              <a:buChar char="•"/>
            </a:pPr>
            <a:r>
              <a:rPr lang="en-US" sz="4000" dirty="0">
                <a:solidFill>
                  <a:schemeClr val="bg1"/>
                </a:solidFill>
              </a:rPr>
              <a:t>Even “Christian” homes – emphasis on materialism and material success, worldly entertainment, concern of social status, overemphasis on extracurricular activities.</a:t>
            </a:r>
          </a:p>
          <a:p>
            <a:pPr marL="571500" indent="-571500" algn="l">
              <a:buFont typeface="Arial" panose="020B0604020202020204" pitchFamily="34" charset="0"/>
              <a:buChar char="•"/>
            </a:pPr>
            <a:endParaRPr lang="en-US" sz="4000" dirty="0">
              <a:solidFill>
                <a:srgbClr val="002060"/>
              </a:solidFill>
            </a:endParaRP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18255141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160" y="326677"/>
            <a:ext cx="8610389" cy="5568096"/>
          </a:xfrm>
        </p:spPr>
        <p:txBody>
          <a:bodyPr anchor="t">
            <a:normAutofit lnSpcReduction="10000"/>
          </a:bodyPr>
          <a:lstStyle/>
          <a:p>
            <a:pPr marL="571500" indent="-571500" algn="l">
              <a:buFont typeface="Arial" panose="020B0604020202020204" pitchFamily="34" charset="0"/>
              <a:buChar char="•"/>
            </a:pPr>
            <a:r>
              <a:rPr lang="en-US" sz="4000" dirty="0">
                <a:solidFill>
                  <a:schemeClr val="bg1"/>
                </a:solidFill>
              </a:rPr>
              <a:t>In “Christian” homes – God is often placed on the back burner, church attendance and association with brethren are often dismissed for worldly pursuits.</a:t>
            </a:r>
          </a:p>
          <a:p>
            <a:pPr marL="571500" indent="-571500" algn="l">
              <a:buFont typeface="Arial" panose="020B0604020202020204" pitchFamily="34" charset="0"/>
              <a:buChar char="•"/>
            </a:pPr>
            <a:r>
              <a:rPr lang="en-US" sz="4000" dirty="0">
                <a:solidFill>
                  <a:schemeClr val="bg1"/>
                </a:solidFill>
              </a:rPr>
              <a:t>Little time in the home for personal Bible study and prayer, etc. </a:t>
            </a:r>
          </a:p>
          <a:p>
            <a:pPr marL="571500" indent="-571500" algn="l">
              <a:buFont typeface="Arial" panose="020B0604020202020204" pitchFamily="34" charset="0"/>
              <a:buChar char="•"/>
            </a:pPr>
            <a:endParaRPr lang="en-US" sz="4000" dirty="0">
              <a:solidFill>
                <a:srgbClr val="002060"/>
              </a:solidFill>
            </a:endParaRPr>
          </a:p>
        </p:txBody>
      </p:sp>
      <p:sp>
        <p:nvSpPr>
          <p:cNvPr id="6" name="Title 5"/>
          <p:cNvSpPr>
            <a:spLocks noGrp="1"/>
          </p:cNvSpPr>
          <p:nvPr>
            <p:ph type="title"/>
          </p:nvPr>
        </p:nvSpPr>
        <p:spPr>
          <a:xfrm>
            <a:off x="234526" y="5759698"/>
            <a:ext cx="5282213" cy="771625"/>
          </a:xfrm>
        </p:spPr>
        <p:txBody>
          <a:bodyPr>
            <a:normAutofit fontScale="90000"/>
          </a:bodyPr>
          <a:lstStyle/>
          <a:p>
            <a:r>
              <a:rPr lang="en-US" sz="3600" b="1" dirty="0"/>
              <a:t>Homes influencing society</a:t>
            </a:r>
          </a:p>
        </p:txBody>
      </p:sp>
    </p:spTree>
    <p:extLst>
      <p:ext uri="{BB962C8B-B14F-4D97-AF65-F5344CB8AC3E}">
        <p14:creationId xmlns:p14="http://schemas.microsoft.com/office/powerpoint/2010/main" val="2123104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Black .thmx</Template>
  <TotalTime>135</TotalTime>
  <Words>962</Words>
  <Application>Microsoft Office PowerPoint</Application>
  <PresentationFormat>On-screen Show (4:3)</PresentationFormat>
  <Paragraphs>86</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Bookman Old Style</vt:lpstr>
      <vt:lpstr>Trebuchet MS</vt:lpstr>
      <vt:lpstr>Default</vt:lpstr>
      <vt:lpstr>1_Default Design</vt:lpstr>
      <vt:lpstr>PowerPoint Presentation</vt:lpstr>
      <vt:lpstr>Godly Families Shining in a Dark World</vt:lpstr>
      <vt:lpstr>An Institution of God</vt:lpstr>
      <vt:lpstr>An Institution of God</vt:lpstr>
      <vt:lpstr>An Institution of God</vt:lpstr>
      <vt:lpstr>An Institution of God</vt:lpstr>
      <vt:lpstr>An Institution of God</vt:lpstr>
      <vt:lpstr>Homes influencing society</vt:lpstr>
      <vt:lpstr>Homes influencing society</vt:lpstr>
      <vt:lpstr>Homes influencing society</vt:lpstr>
      <vt:lpstr>Homes influencing society</vt:lpstr>
      <vt:lpstr>Homes influencing society</vt:lpstr>
      <vt:lpstr>Homes influencing society</vt:lpstr>
      <vt:lpstr>Homes influencing society</vt:lpstr>
      <vt:lpstr>Homes influencing society</vt:lpstr>
      <vt:lpstr>Homes influencing society</vt:lpstr>
      <vt:lpstr>What is a godly home?</vt:lpstr>
      <vt:lpstr>What is a godly home?</vt:lpstr>
      <vt:lpstr>What is a godly home?</vt:lpstr>
      <vt:lpstr>What is a godly home?</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Thomas Thornhill</cp:lastModifiedBy>
  <cp:revision>24</cp:revision>
  <dcterms:created xsi:type="dcterms:W3CDTF">2014-03-26T14:03:34Z</dcterms:created>
  <dcterms:modified xsi:type="dcterms:W3CDTF">2019-10-13T04:49:47Z</dcterms:modified>
</cp:coreProperties>
</file>