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82" r:id="rId3"/>
    <p:sldId id="258" r:id="rId4"/>
    <p:sldId id="261" r:id="rId5"/>
    <p:sldId id="265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9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8084" y="2966596"/>
            <a:ext cx="5046128" cy="4356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8084" y="2966596"/>
            <a:ext cx="5046128" cy="4356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8305" y="943992"/>
            <a:ext cx="8181696" cy="202260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60" y="326677"/>
            <a:ext cx="8610389" cy="47897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60" y="326677"/>
            <a:ext cx="8610389" cy="47897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1160" y="326677"/>
            <a:ext cx="8610389" cy="47897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3351" y="5461676"/>
            <a:ext cx="3809883" cy="92719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28DB9-3B72-463E-85BD-8BB65C705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B0D48-6445-4757-9AE0-41EB6BC0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C7ABC-306E-47FA-8F15-AF096B75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212-2181-4631-85E5-8A35A22D3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785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8505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8505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8505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8505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8505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8505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36108A-FA7B-4A4A-8596-4277501BC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9112897-987E-45BE-8EE9-7F035C882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E9E85EFD-AF77-4845-B4C2-26B77E21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31A8C2-5FE8-4840-881F-4AF0F4CD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 needs to take the lead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5:23-24,</a:t>
            </a:r>
            <a:r>
              <a:rPr lang="en-US" sz="4000" dirty="0">
                <a:solidFill>
                  <a:schemeClr val="bg1"/>
                </a:solidFill>
              </a:rPr>
              <a:t> How did Christ lead?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With her best interest in mind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Sacrificially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Wisdom consults before decisions are made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BUT, his headship is REAL!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Will we step up to our role?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14194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 needs to love his wife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5:25-29,</a:t>
            </a:r>
            <a:r>
              <a:rPr lang="en-US" sz="4000" dirty="0">
                <a:solidFill>
                  <a:schemeClr val="bg1"/>
                </a:solidFill>
              </a:rPr>
              <a:t> How?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As Christ loved the church and gave Himself for 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She is his helpmeet – from his side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Colossians 3:19 </a:t>
            </a:r>
            <a:r>
              <a:rPr lang="en-US" sz="4000" dirty="0">
                <a:solidFill>
                  <a:schemeClr val="bg1"/>
                </a:solidFill>
              </a:rPr>
              <a:t>– do not be bitter toward 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3:7 </a:t>
            </a:r>
            <a:r>
              <a:rPr lang="en-US" sz="4000" dirty="0">
                <a:solidFill>
                  <a:schemeClr val="bg1"/>
                </a:solidFill>
              </a:rPr>
              <a:t>– seek to understand her.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Love factors in to how we lead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27555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 needs to provide for 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5:28-29,</a:t>
            </a:r>
            <a:r>
              <a:rPr lang="en-US" sz="4000" dirty="0">
                <a:solidFill>
                  <a:schemeClr val="bg1"/>
                </a:solidFill>
              </a:rPr>
              <a:t> as our own bodies, nourishing and cherishing.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Timothy 5:8 </a:t>
            </a:r>
            <a:r>
              <a:rPr lang="en-US" sz="4000" dirty="0">
                <a:solidFill>
                  <a:schemeClr val="bg1"/>
                </a:solidFill>
              </a:rPr>
              <a:t>– to not provide is to deny the faith…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2648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Intimacy in marriage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7:3-5,</a:t>
            </a:r>
            <a:r>
              <a:rPr lang="en-US" sz="4000" dirty="0">
                <a:solidFill>
                  <a:schemeClr val="bg1"/>
                </a:solidFill>
              </a:rPr>
              <a:t> the husband and wife are to satisfy each other, rendering “due affection”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13:4, </a:t>
            </a:r>
            <a:r>
              <a:rPr lang="en-US" sz="4000" dirty="0">
                <a:solidFill>
                  <a:schemeClr val="bg1"/>
                </a:solidFill>
              </a:rPr>
              <a:t>the marriage bed is undefiled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With purity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5:15-19, Matthew 19:4-6, 5:27-28, etc.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26688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 husband is intended to be a blessing to her and for her.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Genesis 2:18, 21-22, </a:t>
            </a:r>
            <a:r>
              <a:rPr lang="en-US" sz="4000" dirty="0">
                <a:solidFill>
                  <a:schemeClr val="bg1"/>
                </a:solidFill>
              </a:rPr>
              <a:t>taken from his side as his companion (not his slave or his ruler)</a:t>
            </a: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wife</a:t>
            </a:r>
          </a:p>
        </p:txBody>
      </p:sp>
    </p:spTree>
    <p:extLst>
      <p:ext uri="{BB962C8B-B14F-4D97-AF65-F5344CB8AC3E}">
        <p14:creationId xmlns:p14="http://schemas.microsoft.com/office/powerpoint/2010/main" val="24935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She is to be submissive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5:22-23, </a:t>
            </a:r>
            <a:r>
              <a:rPr lang="en-US" sz="4000" dirty="0">
                <a:solidFill>
                  <a:schemeClr val="bg1"/>
                </a:solidFill>
              </a:rPr>
              <a:t>stated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Colossians 3:18 </a:t>
            </a:r>
            <a:r>
              <a:rPr lang="en-US" sz="4000" dirty="0">
                <a:solidFill>
                  <a:schemeClr val="bg1"/>
                </a:solidFill>
              </a:rPr>
              <a:t>– as is fitting to the Lord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3:1-6 </a:t>
            </a:r>
            <a:r>
              <a:rPr lang="en-US" sz="4000" dirty="0">
                <a:solidFill>
                  <a:schemeClr val="bg1"/>
                </a:solidFill>
              </a:rPr>
              <a:t>– a beautiful example – Sarah, Abraham’s wife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wife</a:t>
            </a:r>
          </a:p>
        </p:txBody>
      </p:sp>
    </p:spTree>
    <p:extLst>
      <p:ext uri="{BB962C8B-B14F-4D97-AF65-F5344CB8AC3E}">
        <p14:creationId xmlns:p14="http://schemas.microsoft.com/office/powerpoint/2010/main" val="1803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She is to be submissive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Again, we live in a society where God’s word is not respected in this: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Rebellion against God in general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Failures of men to step up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Wives having to do what their husband are failing to do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Some REFUSE to submit!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wife</a:t>
            </a:r>
          </a:p>
        </p:txBody>
      </p:sp>
    </p:spTree>
    <p:extLst>
      <p:ext uri="{BB962C8B-B14F-4D97-AF65-F5344CB8AC3E}">
        <p14:creationId xmlns:p14="http://schemas.microsoft.com/office/powerpoint/2010/main" val="22026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She is to love her husband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Titus 2:4, </a:t>
            </a:r>
            <a:r>
              <a:rPr lang="en-US" sz="4000" dirty="0">
                <a:solidFill>
                  <a:schemeClr val="bg1"/>
                </a:solidFill>
              </a:rPr>
              <a:t>love her husband and children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Both parties MUST love each other, with loyalty and care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31:10-12</a:t>
            </a:r>
            <a:r>
              <a:rPr lang="en-US" sz="4000" dirty="0">
                <a:solidFill>
                  <a:schemeClr val="bg1"/>
                </a:solidFill>
              </a:rPr>
              <a:t>– her husband trusts her,… She does him good and not evil…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wife</a:t>
            </a:r>
          </a:p>
        </p:txBody>
      </p:sp>
    </p:spTree>
    <p:extLst>
      <p:ext uri="{BB962C8B-B14F-4D97-AF65-F5344CB8AC3E}">
        <p14:creationId xmlns:p14="http://schemas.microsoft.com/office/powerpoint/2010/main" val="271931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She has responsibilities in the home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Little value placed on homemakers today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Titus 2:2-4 </a:t>
            </a:r>
            <a:r>
              <a:rPr lang="en-US" sz="4000" dirty="0">
                <a:solidFill>
                  <a:schemeClr val="bg1"/>
                </a:solidFill>
              </a:rPr>
              <a:t>– homemakers,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Timothy 5:14 </a:t>
            </a:r>
            <a:r>
              <a:rPr lang="en-US" sz="4000" dirty="0">
                <a:solidFill>
                  <a:schemeClr val="bg1"/>
                </a:solidFill>
              </a:rPr>
              <a:t>– younger widows to marry – bear children, manage the house…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NOTE: No passage requires marriage, BUT if one does, they MUST be willing to submit to God’s will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wife</a:t>
            </a:r>
          </a:p>
        </p:txBody>
      </p:sp>
    </p:spTree>
    <p:extLst>
      <p:ext uri="{BB962C8B-B14F-4D97-AF65-F5344CB8AC3E}">
        <p14:creationId xmlns:p14="http://schemas.microsoft.com/office/powerpoint/2010/main" val="30310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Each spouse must be willing to sacrifice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Marriage is NOT 50/50%, it is much more give than taking (e.g. 75/25%)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Sometimes, NEITHER party gets their way for the good of the home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Both need to sacrifice for what is best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Marriage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536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305" y="497151"/>
            <a:ext cx="8181696" cy="2549344"/>
          </a:xfrm>
        </p:spPr>
        <p:txBody>
          <a:bodyPr>
            <a:normAutofit/>
          </a:bodyPr>
          <a:lstStyle/>
          <a:p>
            <a:r>
              <a:rPr lang="en-US" sz="3600" b="1" dirty="0"/>
              <a:t>Godly Families Shining in a Dark World (2)</a:t>
            </a:r>
            <a:br>
              <a:rPr lang="en-US" sz="3600" b="1" dirty="0"/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Marriage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Each spouse must be willing to sacrifice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Ultimately, our goal is to get to heaven together, and our prayers be heard by Him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Marriage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16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Marriages where God is first – </a:t>
            </a:r>
            <a:r>
              <a:rPr lang="en-US" sz="4000" dirty="0">
                <a:solidFill>
                  <a:schemeClr val="bg1"/>
                </a:solidFill>
              </a:rPr>
              <a:t>before hobbies, other family, friends, selfish purists and desires. 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Ecclesiastes 4:12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Marriage where there is genuine love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What society needs to see</a:t>
            </a:r>
          </a:p>
        </p:txBody>
      </p:sp>
    </p:spTree>
    <p:extLst>
      <p:ext uri="{BB962C8B-B14F-4D97-AF65-F5344CB8AC3E}">
        <p14:creationId xmlns:p14="http://schemas.microsoft.com/office/powerpoint/2010/main" val="20327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Marriages where problems are dealt with on God’s terms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A relationship where divorce is simply not an option! Faithfulness is at the center of their relationship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What society needs to see</a:t>
            </a:r>
          </a:p>
        </p:txBody>
      </p:sp>
    </p:spTree>
    <p:extLst>
      <p:ext uri="{BB962C8B-B14F-4D97-AF65-F5344CB8AC3E}">
        <p14:creationId xmlns:p14="http://schemas.microsoft.com/office/powerpoint/2010/main" val="32823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my marriage saying to the world?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7"/>
            <a:ext cx="8610389" cy="523074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Last week, we addressed the origin of the home (family) with God.  We noted how as the home goes, so goes society, government and even the (local) church.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If we desire to change our society (and church) for good, it has to begin with the home.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Previously: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7"/>
            <a:ext cx="8610389" cy="523074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Marriage is the beginning of a new family unit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Genesis 2:24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It is for life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19:4-9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7:2-3 </a:t>
            </a:r>
            <a:r>
              <a:rPr lang="en-US" sz="4000" dirty="0">
                <a:solidFill>
                  <a:schemeClr val="bg1"/>
                </a:solidFill>
              </a:rPr>
              <a:t>– it is expected to last until death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7:39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Marriage</a:t>
            </a:r>
          </a:p>
        </p:txBody>
      </p:sp>
    </p:spTree>
    <p:extLst>
      <p:ext uri="{BB962C8B-B14F-4D97-AF65-F5344CB8AC3E}">
        <p14:creationId xmlns:p14="http://schemas.microsoft.com/office/powerpoint/2010/main" val="35875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live in times where the marriage relationship is not valued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treated as temporary, “till death do us part” left out of vows, prenuptial agreements, not taking the husband’s name, etc.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divorce for any cause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not necessary for a family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Misunderstood roles, pressures, materialism, etc.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Marriage</a:t>
            </a:r>
          </a:p>
        </p:txBody>
      </p:sp>
    </p:spTree>
    <p:extLst>
      <p:ext uri="{BB962C8B-B14F-4D97-AF65-F5344CB8AC3E}">
        <p14:creationId xmlns:p14="http://schemas.microsoft.com/office/powerpoint/2010/main" val="27300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is marriage diminished?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Because there is little respect for God’s design for marriage (redefined, etc.)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There is little respect for God in homes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Selfishness within a relationship – decisions and behaviors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Marriage</a:t>
            </a:r>
          </a:p>
        </p:txBody>
      </p:sp>
    </p:spTree>
    <p:extLst>
      <p:ext uri="{BB962C8B-B14F-4D97-AF65-F5344CB8AC3E}">
        <p14:creationId xmlns:p14="http://schemas.microsoft.com/office/powerpoint/2010/main" val="28769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Many texts address our responsibilities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5:22-33</a:t>
            </a:r>
            <a:r>
              <a:rPr lang="en-US" sz="4000" dirty="0">
                <a:solidFill>
                  <a:schemeClr val="bg1"/>
                </a:solidFill>
              </a:rPr>
              <a:t>, the husband/wife relationship is compared to Christ and His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will briefly address each role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Husband/Wife</a:t>
            </a:r>
          </a:p>
        </p:txBody>
      </p:sp>
    </p:spTree>
    <p:extLst>
      <p:ext uri="{BB962C8B-B14F-4D97-AF65-F5344CB8AC3E}">
        <p14:creationId xmlns:p14="http://schemas.microsoft.com/office/powerpoint/2010/main" val="1122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18:22,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He who finds a wife, finds a good thing…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31:10, </a:t>
            </a:r>
            <a:r>
              <a:rPr lang="en-US" sz="4000" i="1" dirty="0">
                <a:solidFill>
                  <a:schemeClr val="bg1"/>
                </a:solidFill>
              </a:rPr>
              <a:t>Who can find a virtuous wife? For her worth is far above rubies…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2676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60" y="326676"/>
            <a:ext cx="8610389" cy="554146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 needs to take the lead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5:23-24,</a:t>
            </a:r>
            <a:r>
              <a:rPr lang="en-US" sz="4000" dirty="0">
                <a:solidFill>
                  <a:schemeClr val="bg1"/>
                </a:solidFill>
              </a:rPr>
              <a:t> he is the head of the wife.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Misunderstood and misapplied by many today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Some men abuse the role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Others refuse to take the role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Our text addresses HOW he is to lead – </a:t>
            </a:r>
            <a:r>
              <a:rPr lang="en-US" sz="4000" dirty="0">
                <a:solidFill>
                  <a:srgbClr val="C00000"/>
                </a:solidFill>
              </a:rPr>
              <a:t>as Christ is head over the church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70484"/>
            <a:ext cx="5282213" cy="771625"/>
          </a:xfrm>
        </p:spPr>
        <p:txBody>
          <a:bodyPr>
            <a:normAutofit/>
          </a:bodyPr>
          <a:lstStyle/>
          <a:p>
            <a:r>
              <a:rPr lang="en-US" sz="3600" b="1" dirty="0"/>
              <a:t>Roles of the Husband</a:t>
            </a:r>
          </a:p>
        </p:txBody>
      </p:sp>
    </p:spTree>
    <p:extLst>
      <p:ext uri="{BB962C8B-B14F-4D97-AF65-F5344CB8AC3E}">
        <p14:creationId xmlns:p14="http://schemas.microsoft.com/office/powerpoint/2010/main" val="18857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832</TotalTime>
  <Words>851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Trebuchet MS</vt:lpstr>
      <vt:lpstr>Default</vt:lpstr>
      <vt:lpstr>1_Default Design</vt:lpstr>
      <vt:lpstr>PowerPoint Presentation</vt:lpstr>
      <vt:lpstr>Godly Families Shining in a Dark World (2) The Marriage Relationship</vt:lpstr>
      <vt:lpstr>Previously:</vt:lpstr>
      <vt:lpstr>Marriage</vt:lpstr>
      <vt:lpstr>Marriage</vt:lpstr>
      <vt:lpstr>Marriage</vt:lpstr>
      <vt:lpstr>Roles of Husband/Wife</vt:lpstr>
      <vt:lpstr>Roles of the Husband</vt:lpstr>
      <vt:lpstr>Roles of the Husband</vt:lpstr>
      <vt:lpstr>Roles of the Husband</vt:lpstr>
      <vt:lpstr>Roles of the Husband</vt:lpstr>
      <vt:lpstr>Roles of the Husband</vt:lpstr>
      <vt:lpstr>Roles of the Husband</vt:lpstr>
      <vt:lpstr>Roles of the wife</vt:lpstr>
      <vt:lpstr>Roles of the wife</vt:lpstr>
      <vt:lpstr>Roles of the wife</vt:lpstr>
      <vt:lpstr>Roles of the wife</vt:lpstr>
      <vt:lpstr>Roles of the wife</vt:lpstr>
      <vt:lpstr>The Marriage Relationship</vt:lpstr>
      <vt:lpstr>The Marriage Relationship</vt:lpstr>
      <vt:lpstr>What society needs to see</vt:lpstr>
      <vt:lpstr>What society needs to see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33</cp:revision>
  <dcterms:created xsi:type="dcterms:W3CDTF">2014-03-26T14:03:34Z</dcterms:created>
  <dcterms:modified xsi:type="dcterms:W3CDTF">2019-10-20T15:28:02Z</dcterms:modified>
</cp:coreProperties>
</file>