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sldIdLst>
    <p:sldId id="282" r:id="rId4"/>
    <p:sldId id="258" r:id="rId5"/>
    <p:sldId id="257" r:id="rId6"/>
    <p:sldId id="264" r:id="rId7"/>
    <p:sldId id="265" r:id="rId8"/>
    <p:sldId id="266" r:id="rId9"/>
    <p:sldId id="267" r:id="rId10"/>
    <p:sldId id="268" r:id="rId11"/>
    <p:sldId id="269" r:id="rId12"/>
    <p:sldId id="284" r:id="rId13"/>
    <p:sldId id="270" r:id="rId14"/>
    <p:sldId id="285" r:id="rId15"/>
    <p:sldId id="286" r:id="rId16"/>
    <p:sldId id="287" r:id="rId17"/>
    <p:sldId id="288" r:id="rId18"/>
    <p:sldId id="289" r:id="rId19"/>
    <p:sldId id="290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424"/>
    <a:srgbClr val="E38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35D4A-1A98-4728-A7D4-FBF902472FF8}" v="3731" dt="2019-11-09T23:17:01.6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5CC35D4A-1A98-4728-A7D4-FBF902472FF8}"/>
    <pc:docChg chg="custSel addSld delSld modSld modMainMaster">
      <pc:chgData name="Thomas Thornhill" userId="4b94b3c8d6c07379" providerId="LiveId" clId="{5CC35D4A-1A98-4728-A7D4-FBF902472FF8}" dt="2019-11-09T23:17:27.561" v="4080" actId="2696"/>
      <pc:docMkLst>
        <pc:docMk/>
      </pc:docMkLst>
      <pc:sldChg chg="modSp modTransition modAnim">
        <pc:chgData name="Thomas Thornhill" userId="4b94b3c8d6c07379" providerId="LiveId" clId="{5CC35D4A-1A98-4728-A7D4-FBF902472FF8}" dt="2019-11-09T22:37:54.750" v="819" actId="207"/>
        <pc:sldMkLst>
          <pc:docMk/>
          <pc:sldMk cId="3877253977" sldId="257"/>
        </pc:sldMkLst>
        <pc:spChg chg="mod">
          <ac:chgData name="Thomas Thornhill" userId="4b94b3c8d6c07379" providerId="LiveId" clId="{5CC35D4A-1A98-4728-A7D4-FBF902472FF8}" dt="2019-11-09T22:37:54.750" v="819" actId="207"/>
          <ac:spMkLst>
            <pc:docMk/>
            <pc:sldMk cId="3877253977" sldId="257"/>
            <ac:spMk id="8" creationId="{00000000-0000-0000-0000-000000000000}"/>
          </ac:spMkLst>
        </pc:spChg>
        <pc:spChg chg="mod">
          <ac:chgData name="Thomas Thornhill" userId="4b94b3c8d6c07379" providerId="LiveId" clId="{5CC35D4A-1A98-4728-A7D4-FBF902472FF8}" dt="2019-11-09T22:28:43.844" v="35" actId="207"/>
          <ac:spMkLst>
            <pc:docMk/>
            <pc:sldMk cId="3877253977" sldId="257"/>
            <ac:spMk id="9" creationId="{00000000-0000-0000-0000-000000000000}"/>
          </ac:spMkLst>
        </pc:spChg>
      </pc:sldChg>
      <pc:sldChg chg="modSp modTransition modAnim">
        <pc:chgData name="Thomas Thornhill" userId="4b94b3c8d6c07379" providerId="LiveId" clId="{5CC35D4A-1A98-4728-A7D4-FBF902472FF8}" dt="2019-11-09T22:31:07.193" v="379"/>
        <pc:sldMkLst>
          <pc:docMk/>
          <pc:sldMk cId="3893856719" sldId="258"/>
        </pc:sldMkLst>
        <pc:spChg chg="mod">
          <ac:chgData name="Thomas Thornhill" userId="4b94b3c8d6c07379" providerId="LiveId" clId="{5CC35D4A-1A98-4728-A7D4-FBF902472FF8}" dt="2019-11-09T22:27:39.717" v="3" actId="27636"/>
          <ac:spMkLst>
            <pc:docMk/>
            <pc:sldMk cId="3893856719" sldId="258"/>
            <ac:spMk id="8" creationId="{00000000-0000-0000-0000-000000000000}"/>
          </ac:spMkLst>
        </pc:spChg>
        <pc:spChg chg="mod">
          <ac:chgData name="Thomas Thornhill" userId="4b94b3c8d6c07379" providerId="LiveId" clId="{5CC35D4A-1A98-4728-A7D4-FBF902472FF8}" dt="2019-11-09T22:27:26.034" v="0" actId="255"/>
          <ac:spMkLst>
            <pc:docMk/>
            <pc:sldMk cId="3893856719" sldId="258"/>
            <ac:spMk id="9" creationId="{00000000-0000-0000-0000-000000000000}"/>
          </ac:spMkLst>
        </pc:spChg>
      </pc:sldChg>
      <pc:sldChg chg="delSp modSp modTransition modAnim">
        <pc:chgData name="Thomas Thornhill" userId="4b94b3c8d6c07379" providerId="LiveId" clId="{5CC35D4A-1A98-4728-A7D4-FBF902472FF8}" dt="2019-11-09T23:17:04.750" v="4079" actId="478"/>
        <pc:sldMkLst>
          <pc:docMk/>
          <pc:sldMk cId="1405483902" sldId="261"/>
        </pc:sldMkLst>
        <pc:spChg chg="del">
          <ac:chgData name="Thomas Thornhill" userId="4b94b3c8d6c07379" providerId="LiveId" clId="{5CC35D4A-1A98-4728-A7D4-FBF902472FF8}" dt="2019-11-09T23:17:04.750" v="4079" actId="478"/>
          <ac:spMkLst>
            <pc:docMk/>
            <pc:sldMk cId="1405483902" sldId="261"/>
            <ac:spMk id="8" creationId="{00000000-0000-0000-0000-000000000000}"/>
          </ac:spMkLst>
        </pc:spChg>
        <pc:spChg chg="mod">
          <ac:chgData name="Thomas Thornhill" userId="4b94b3c8d6c07379" providerId="LiveId" clId="{5CC35D4A-1A98-4728-A7D4-FBF902472FF8}" dt="2019-11-09T23:17:01.622" v="4078" actId="20577"/>
          <ac:spMkLst>
            <pc:docMk/>
            <pc:sldMk cId="1405483902" sldId="261"/>
            <ac:spMk id="9" creationId="{00000000-0000-0000-0000-000000000000}"/>
          </ac:spMkLst>
        </pc:spChg>
      </pc:sldChg>
      <pc:sldChg chg="del modTransition">
        <pc:chgData name="Thomas Thornhill" userId="4b94b3c8d6c07379" providerId="LiveId" clId="{5CC35D4A-1A98-4728-A7D4-FBF902472FF8}" dt="2019-11-09T23:17:27.561" v="4080" actId="2696"/>
        <pc:sldMkLst>
          <pc:docMk/>
          <pc:sldMk cId="544258191" sldId="263"/>
        </pc:sldMkLst>
      </pc:sldChg>
      <pc:sldChg chg="modSp add modTransition modAnim">
        <pc:chgData name="Thomas Thornhill" userId="4b94b3c8d6c07379" providerId="LiveId" clId="{5CC35D4A-1A98-4728-A7D4-FBF902472FF8}" dt="2019-11-09T22:38:05.715" v="821" actId="207"/>
        <pc:sldMkLst>
          <pc:docMk/>
          <pc:sldMk cId="709100240" sldId="264"/>
        </pc:sldMkLst>
        <pc:spChg chg="mod">
          <ac:chgData name="Thomas Thornhill" userId="4b94b3c8d6c07379" providerId="LiveId" clId="{5CC35D4A-1A98-4728-A7D4-FBF902472FF8}" dt="2019-11-09T22:38:05.715" v="821" actId="207"/>
          <ac:spMkLst>
            <pc:docMk/>
            <pc:sldMk cId="709100240" sldId="264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2:40:13.192" v="827" actId="113"/>
        <pc:sldMkLst>
          <pc:docMk/>
          <pc:sldMk cId="3579790605" sldId="265"/>
        </pc:sldMkLst>
        <pc:spChg chg="mod">
          <ac:chgData name="Thomas Thornhill" userId="4b94b3c8d6c07379" providerId="LiveId" clId="{5CC35D4A-1A98-4728-A7D4-FBF902472FF8}" dt="2019-11-09T22:40:13.192" v="827" actId="113"/>
          <ac:spMkLst>
            <pc:docMk/>
            <pc:sldMk cId="3579790605" sldId="265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2:42:59.192" v="1212" actId="20577"/>
        <pc:sldMkLst>
          <pc:docMk/>
          <pc:sldMk cId="2471561021" sldId="266"/>
        </pc:sldMkLst>
        <pc:spChg chg="mod">
          <ac:chgData name="Thomas Thornhill" userId="4b94b3c8d6c07379" providerId="LiveId" clId="{5CC35D4A-1A98-4728-A7D4-FBF902472FF8}" dt="2019-11-09T22:42:59.192" v="1212" actId="20577"/>
          <ac:spMkLst>
            <pc:docMk/>
            <pc:sldMk cId="2471561021" sldId="266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2:46:41.976" v="1454" actId="207"/>
        <pc:sldMkLst>
          <pc:docMk/>
          <pc:sldMk cId="3380875110" sldId="267"/>
        </pc:sldMkLst>
        <pc:spChg chg="mod">
          <ac:chgData name="Thomas Thornhill" userId="4b94b3c8d6c07379" providerId="LiveId" clId="{5CC35D4A-1A98-4728-A7D4-FBF902472FF8}" dt="2019-11-09T22:46:41.976" v="1454" actId="207"/>
          <ac:spMkLst>
            <pc:docMk/>
            <pc:sldMk cId="3380875110" sldId="267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2:51:07.269" v="1929" actId="6549"/>
        <pc:sldMkLst>
          <pc:docMk/>
          <pc:sldMk cId="4038594494" sldId="268"/>
        </pc:sldMkLst>
        <pc:spChg chg="mod">
          <ac:chgData name="Thomas Thornhill" userId="4b94b3c8d6c07379" providerId="LiveId" clId="{5CC35D4A-1A98-4728-A7D4-FBF902472FF8}" dt="2019-11-09T22:51:07.269" v="1929" actId="6549"/>
          <ac:spMkLst>
            <pc:docMk/>
            <pc:sldMk cId="4038594494" sldId="268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2:50:33.875" v="1913" actId="20577"/>
        <pc:sldMkLst>
          <pc:docMk/>
          <pc:sldMk cId="45745091" sldId="269"/>
        </pc:sldMkLst>
        <pc:spChg chg="mod">
          <ac:chgData name="Thomas Thornhill" userId="4b94b3c8d6c07379" providerId="LiveId" clId="{5CC35D4A-1A98-4728-A7D4-FBF902472FF8}" dt="2019-11-09T22:50:33.875" v="1913" actId="20577"/>
          <ac:spMkLst>
            <pc:docMk/>
            <pc:sldMk cId="45745091" sldId="269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3:05:06.388" v="2660" actId="108"/>
        <pc:sldMkLst>
          <pc:docMk/>
          <pc:sldMk cId="1086423985" sldId="270"/>
        </pc:sldMkLst>
        <pc:spChg chg="mod">
          <ac:chgData name="Thomas Thornhill" userId="4b94b3c8d6c07379" providerId="LiveId" clId="{5CC35D4A-1A98-4728-A7D4-FBF902472FF8}" dt="2019-11-09T23:05:06.388" v="2660" actId="108"/>
          <ac:spMkLst>
            <pc:docMk/>
            <pc:sldMk cId="1086423985" sldId="270"/>
            <ac:spMk id="8" creationId="{00000000-0000-0000-0000-000000000000}"/>
          </ac:spMkLst>
        </pc:spChg>
        <pc:spChg chg="mod">
          <ac:chgData name="Thomas Thornhill" userId="4b94b3c8d6c07379" providerId="LiveId" clId="{5CC35D4A-1A98-4728-A7D4-FBF902472FF8}" dt="2019-11-09T23:03:29.929" v="2463" actId="20577"/>
          <ac:spMkLst>
            <pc:docMk/>
            <pc:sldMk cId="1086423985" sldId="270"/>
            <ac:spMk id="9" creationId="{00000000-0000-0000-0000-000000000000}"/>
          </ac:spMkLst>
        </pc:spChg>
      </pc:sldChg>
      <pc:sldChg chg="add del">
        <pc:chgData name="Thomas Thornhill" userId="4b94b3c8d6c07379" providerId="LiveId" clId="{5CC35D4A-1A98-4728-A7D4-FBF902472FF8}" dt="2019-11-09T23:05:19.528" v="2662" actId="2696"/>
        <pc:sldMkLst>
          <pc:docMk/>
          <pc:sldMk cId="2476705751" sldId="283"/>
        </pc:sldMkLst>
      </pc:sldChg>
      <pc:sldChg chg="addSp delSp modSp modAnim">
        <pc:chgData name="Thomas Thornhill" userId="4b94b3c8d6c07379" providerId="LiveId" clId="{5CC35D4A-1A98-4728-A7D4-FBF902472FF8}" dt="2019-11-09T23:03:01.721" v="2445" actId="108"/>
        <pc:sldMkLst>
          <pc:docMk/>
          <pc:sldMk cId="3204876971" sldId="284"/>
        </pc:sldMkLst>
        <pc:spChg chg="mod">
          <ac:chgData name="Thomas Thornhill" userId="4b94b3c8d6c07379" providerId="LiveId" clId="{5CC35D4A-1A98-4728-A7D4-FBF902472FF8}" dt="2019-11-09T22:56:45.714" v="1997" actId="207"/>
          <ac:spMkLst>
            <pc:docMk/>
            <pc:sldMk cId="3204876971" sldId="284"/>
            <ac:spMk id="2" creationId="{00000000-0000-0000-0000-000000000000}"/>
          </ac:spMkLst>
        </pc:spChg>
        <pc:spChg chg="add mod">
          <ac:chgData name="Thomas Thornhill" userId="4b94b3c8d6c07379" providerId="LiveId" clId="{5CC35D4A-1A98-4728-A7D4-FBF902472FF8}" dt="2019-11-09T23:03:01.721" v="2445" actId="108"/>
          <ac:spMkLst>
            <pc:docMk/>
            <pc:sldMk cId="3204876971" sldId="284"/>
            <ac:spMk id="3" creationId="{B3BF1C72-FE4B-4AB5-8878-764F09C13874}"/>
          </ac:spMkLst>
        </pc:spChg>
        <pc:spChg chg="del mod">
          <ac:chgData name="Thomas Thornhill" userId="4b94b3c8d6c07379" providerId="LiveId" clId="{5CC35D4A-1A98-4728-A7D4-FBF902472FF8}" dt="2019-11-09T22:57:01.378" v="2003" actId="478"/>
          <ac:spMkLst>
            <pc:docMk/>
            <pc:sldMk cId="3204876971" sldId="284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3:06:43.085" v="2806" actId="6549"/>
        <pc:sldMkLst>
          <pc:docMk/>
          <pc:sldMk cId="805041520" sldId="285"/>
        </pc:sldMkLst>
        <pc:spChg chg="mod">
          <ac:chgData name="Thomas Thornhill" userId="4b94b3c8d6c07379" providerId="LiveId" clId="{5CC35D4A-1A98-4728-A7D4-FBF902472FF8}" dt="2019-11-09T23:06:43.085" v="2806" actId="6549"/>
          <ac:spMkLst>
            <pc:docMk/>
            <pc:sldMk cId="805041520" sldId="285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3:08:40.511" v="3092" actId="27636"/>
        <pc:sldMkLst>
          <pc:docMk/>
          <pc:sldMk cId="808873614" sldId="286"/>
        </pc:sldMkLst>
        <pc:spChg chg="mod">
          <ac:chgData name="Thomas Thornhill" userId="4b94b3c8d6c07379" providerId="LiveId" clId="{5CC35D4A-1A98-4728-A7D4-FBF902472FF8}" dt="2019-11-09T23:08:40.511" v="3092" actId="27636"/>
          <ac:spMkLst>
            <pc:docMk/>
            <pc:sldMk cId="808873614" sldId="286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3:10:11.080" v="3323" actId="20577"/>
        <pc:sldMkLst>
          <pc:docMk/>
          <pc:sldMk cId="1474837170" sldId="287"/>
        </pc:sldMkLst>
        <pc:spChg chg="mod">
          <ac:chgData name="Thomas Thornhill" userId="4b94b3c8d6c07379" providerId="LiveId" clId="{5CC35D4A-1A98-4728-A7D4-FBF902472FF8}" dt="2019-11-09T23:10:11.080" v="3323" actId="20577"/>
          <ac:spMkLst>
            <pc:docMk/>
            <pc:sldMk cId="1474837170" sldId="287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3:12:31.383" v="3636" actId="20577"/>
        <pc:sldMkLst>
          <pc:docMk/>
          <pc:sldMk cId="2884766751" sldId="288"/>
        </pc:sldMkLst>
        <pc:spChg chg="mod">
          <ac:chgData name="Thomas Thornhill" userId="4b94b3c8d6c07379" providerId="LiveId" clId="{5CC35D4A-1A98-4728-A7D4-FBF902472FF8}" dt="2019-11-09T23:12:31.383" v="3636" actId="20577"/>
          <ac:spMkLst>
            <pc:docMk/>
            <pc:sldMk cId="2884766751" sldId="288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3:14:07.294" v="3867" actId="108"/>
        <pc:sldMkLst>
          <pc:docMk/>
          <pc:sldMk cId="4084573911" sldId="289"/>
        </pc:sldMkLst>
        <pc:spChg chg="mod">
          <ac:chgData name="Thomas Thornhill" userId="4b94b3c8d6c07379" providerId="LiveId" clId="{5CC35D4A-1A98-4728-A7D4-FBF902472FF8}" dt="2019-11-09T23:14:07.294" v="3867" actId="108"/>
          <ac:spMkLst>
            <pc:docMk/>
            <pc:sldMk cId="4084573911" sldId="289"/>
            <ac:spMk id="8" creationId="{00000000-0000-0000-0000-000000000000}"/>
          </ac:spMkLst>
        </pc:spChg>
      </pc:sldChg>
      <pc:sldChg chg="modSp add modAnim">
        <pc:chgData name="Thomas Thornhill" userId="4b94b3c8d6c07379" providerId="LiveId" clId="{5CC35D4A-1A98-4728-A7D4-FBF902472FF8}" dt="2019-11-09T23:15:49.759" v="3993" actId="20577"/>
        <pc:sldMkLst>
          <pc:docMk/>
          <pc:sldMk cId="2079366423" sldId="290"/>
        </pc:sldMkLst>
        <pc:spChg chg="mod">
          <ac:chgData name="Thomas Thornhill" userId="4b94b3c8d6c07379" providerId="LiveId" clId="{5CC35D4A-1A98-4728-A7D4-FBF902472FF8}" dt="2019-11-09T23:15:49.759" v="3993" actId="20577"/>
          <ac:spMkLst>
            <pc:docMk/>
            <pc:sldMk cId="2079366423" sldId="290"/>
            <ac:spMk id="8" creationId="{00000000-0000-0000-0000-000000000000}"/>
          </ac:spMkLst>
        </pc:spChg>
      </pc:sldChg>
      <pc:sldMasterChg chg="modTransition modSldLayout">
        <pc:chgData name="Thomas Thornhill" userId="4b94b3c8d6c07379" providerId="LiveId" clId="{5CC35D4A-1A98-4728-A7D4-FBF902472FF8}" dt="2019-11-09T22:31:07.193" v="379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5CC35D4A-1A98-4728-A7D4-FBF902472FF8}" dt="2019-11-09T22:31:07.193" v="379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5CC35D4A-1A98-4728-A7D4-FBF902472FF8}" dt="2019-11-09T22:31:07.193" v="379"/>
          <pc:sldLayoutMkLst>
            <pc:docMk/>
            <pc:sldMasterMk cId="2557711237" sldId="2147483648"/>
            <pc:sldLayoutMk cId="4063350974" sldId="2147483650"/>
          </pc:sldLayoutMkLst>
        </pc:sldLayoutChg>
        <pc:sldLayoutChg chg="modTransition">
          <pc:chgData name="Thomas Thornhill" userId="4b94b3c8d6c07379" providerId="LiveId" clId="{5CC35D4A-1A98-4728-A7D4-FBF902472FF8}" dt="2019-11-09T22:31:07.193" v="379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5CC35D4A-1A98-4728-A7D4-FBF902472FF8}" dt="2019-11-09T22:31:07.193" v="379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5CC35D4A-1A98-4728-A7D4-FBF902472FF8}" dt="2019-11-09T22:31:07.193" v="379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5CC35D4A-1A98-4728-A7D4-FBF902472FF8}" dt="2019-11-09T22:31:07.193" v="379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5CC35D4A-1A98-4728-A7D4-FBF902472FF8}" dt="2019-11-09T22:31:07.193" v="379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5CC35D4A-1A98-4728-A7D4-FBF902472FF8}" dt="2019-11-09T22:31:07.193" v="379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47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57016" y="4054549"/>
            <a:ext cx="4248584" cy="17340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1017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57016" y="4054549"/>
            <a:ext cx="4248584" cy="173404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 rot="21353190">
            <a:off x="1192518" y="2593023"/>
            <a:ext cx="6794708" cy="115700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04135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81998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7380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 rot="21352624">
            <a:off x="2517022" y="5380641"/>
            <a:ext cx="4106196" cy="71536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77391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14971"/>
            <a:ext cx="8219433" cy="5833012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3F386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68855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93175" y="4182921"/>
            <a:ext cx="1395652" cy="302952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93175" y="4182921"/>
            <a:ext cx="1395652" cy="302952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93175" y="3139720"/>
            <a:ext cx="5754334" cy="100935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2308" y="291591"/>
            <a:ext cx="5446622" cy="632528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2308" y="291591"/>
            <a:ext cx="5446622" cy="632528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52308" y="291591"/>
            <a:ext cx="5446622" cy="632528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764946" y="5697243"/>
            <a:ext cx="2145534" cy="5885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7D9E9C-8B48-4289-B749-8193FA20E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71CB2F-212B-43E1-ACBE-542642926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73B7DE-8FA4-4B60-800F-13C551C91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A0C38-03BC-451B-A5FB-4DF5C2865E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748590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38A26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57A988-0F48-4CD4-A98B-1F1A00D497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0FFBBF5-2ECA-4951-A13B-7F856B871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21DF46-E207-4D99-A20B-E9912531CF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A7C79-CD50-4301-AB3A-0C256410B6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A209920-1C01-40BC-9154-26B7464221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721791-E2CA-44ED-9407-E18ED98BCB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4103" name="Picture 6" descr="Call to Repentance_std_t_nt.jpg">
            <a:extLst>
              <a:ext uri="{FF2B5EF4-FFF2-40B4-BE49-F238E27FC236}">
                <a16:creationId xmlns:a16="http://schemas.microsoft.com/office/drawing/2014/main" id="{04372918-EDBA-4AB8-B04F-5916F8D4C6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28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5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3E6E6"/>
          </a:solidFill>
          <a:latin typeface="Tahoma" charset="0"/>
          <a:ea typeface="Tahoma" charset="0"/>
          <a:cs typeface="Tahom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6EA9B"/>
          </a:solidFill>
          <a:latin typeface="Tahoma" charset="0"/>
          <a:ea typeface="Tahoma" charset="0"/>
          <a:cs typeface="Tahom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6EA9B"/>
          </a:solidFill>
          <a:latin typeface="Tahoma" charset="0"/>
          <a:ea typeface="Tahoma" charset="0"/>
          <a:cs typeface="Tahom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6EA9B"/>
          </a:solidFill>
          <a:latin typeface="Tahoma" charset="0"/>
          <a:ea typeface="Tahoma" charset="0"/>
          <a:cs typeface="Tahom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6EA9B"/>
          </a:solidFill>
          <a:latin typeface="Tahoma" charset="0"/>
          <a:ea typeface="Tahoma" charset="0"/>
          <a:cs typeface="Tahom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6EA9B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AFAD85F5-39CA-40B4-BAD5-7A6E37BC1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590800"/>
            <a:ext cx="67056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Lights in a Dark World</a:t>
            </a:r>
            <a:endParaRPr kumimoji="0" lang="en-US" altLang="en-US" sz="4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36E3C19C-FB69-4605-A342-8C0B90F7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343400"/>
            <a:ext cx="5222875" cy="708025"/>
          </a:xfrm>
          <a:prstGeom prst="rect">
            <a:avLst/>
          </a:prstGeom>
          <a:solidFill>
            <a:srgbClr val="39272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Bookman Old Style" panose="02050604050505020204" pitchFamily="18" charset="0"/>
                <a:ea typeface="MS PGothic" panose="020B0600070205080204" pitchFamily="34" charset="-128"/>
                <a:cs typeface="+mn-cs"/>
              </a:rPr>
              <a:t>Philippians 2:15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D40D9-B54D-41F5-B7C3-EBC08B52C7F4}"/>
              </a:ext>
            </a:extLst>
          </p:cNvPr>
          <p:cNvSpPr/>
          <p:nvPr/>
        </p:nvSpPr>
        <p:spPr>
          <a:xfrm>
            <a:off x="4569041" y="76200"/>
            <a:ext cx="41472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2700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18000">
                      <a:srgbClr val="FFFF00"/>
                    </a:gs>
                    <a:gs pos="88000">
                      <a:srgbClr val="000000">
                        <a:lumMod val="60000"/>
                        <a:lumOff val="40000"/>
                      </a:srgbClr>
                    </a:gs>
                    <a:gs pos="87000">
                      <a:srgbClr val="000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+mn-cs"/>
              </a:rPr>
              <a:t>2019 Theme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00"/>
            <a:ext cx="9144000" cy="816001"/>
          </a:xfrm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The tabernacle and holiness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BF1C72-FE4B-4AB5-8878-764F09C13874}"/>
              </a:ext>
            </a:extLst>
          </p:cNvPr>
          <p:cNvSpPr txBox="1"/>
          <p:nvPr/>
        </p:nvSpPr>
        <p:spPr>
          <a:xfrm>
            <a:off x="257452" y="1020932"/>
            <a:ext cx="8629096" cy="564619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tabernacle was where God met with His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Consecrated and built to an exact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Consisted of two chambers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Hebrews 9:1-3 (Exodus 26:33)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second, “the holiest of all” or “holy of holies”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Everything about the tabernacle was based on holiness – and a TYPE of what was to come (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Hebrews 9:6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048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Commanded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1:13-16 </a:t>
            </a:r>
            <a:r>
              <a:rPr lang="en-US" sz="4000" dirty="0">
                <a:solidFill>
                  <a:schemeClr val="bg1"/>
                </a:solidFill>
              </a:rPr>
              <a:t>– even as God is holy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6:19, </a:t>
            </a:r>
            <a:r>
              <a:rPr lang="en-US" sz="4000" dirty="0">
                <a:solidFill>
                  <a:schemeClr val="bg1"/>
                </a:solidFill>
              </a:rPr>
              <a:t>present your members as slaves of righteousness to holiness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4:24, </a:t>
            </a:r>
            <a:r>
              <a:rPr lang="en-US" sz="4000" dirty="0">
                <a:solidFill>
                  <a:schemeClr val="bg1"/>
                </a:solidFill>
              </a:rPr>
              <a:t>put on the new man… in true righteousness and holiness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We are to be holy!</a:t>
            </a:r>
          </a:p>
        </p:txBody>
      </p:sp>
    </p:spTree>
    <p:extLst>
      <p:ext uri="{BB962C8B-B14F-4D97-AF65-F5344CB8AC3E}">
        <p14:creationId xmlns:p14="http://schemas.microsoft.com/office/powerpoint/2010/main" val="1086423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Commanded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Thessalonians 4:3, 7, </a:t>
            </a:r>
            <a:r>
              <a:rPr lang="en-US" sz="4000" dirty="0">
                <a:solidFill>
                  <a:schemeClr val="bg1"/>
                </a:solidFill>
              </a:rPr>
              <a:t>this is the will of God, your sanctification… God did not call us to uncleanness, but in holiness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We are to be holy!</a:t>
            </a:r>
          </a:p>
        </p:txBody>
      </p:sp>
    </p:spTree>
    <p:extLst>
      <p:ext uri="{BB962C8B-B14F-4D97-AF65-F5344CB8AC3E}">
        <p14:creationId xmlns:p14="http://schemas.microsoft.com/office/powerpoint/2010/main" val="805041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Commanded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12:10, </a:t>
            </a:r>
            <a:r>
              <a:rPr lang="en-US" sz="4000" dirty="0">
                <a:solidFill>
                  <a:schemeClr val="bg1"/>
                </a:solidFill>
              </a:rPr>
              <a:t>God chastens for our profit, that we may be partakers of His holiness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12:14, </a:t>
            </a:r>
            <a:r>
              <a:rPr lang="en-US" sz="4000" dirty="0">
                <a:solidFill>
                  <a:schemeClr val="bg1"/>
                </a:solidFill>
              </a:rPr>
              <a:t>pursue peace and holiness, without which no one will see the Lord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12:1-2, </a:t>
            </a:r>
            <a:r>
              <a:rPr lang="en-US" sz="4000" dirty="0">
                <a:solidFill>
                  <a:schemeClr val="bg1"/>
                </a:solidFill>
              </a:rPr>
              <a:t>present your bodies a living sacrifice… holy, acceptable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We are to be holy!</a:t>
            </a:r>
          </a:p>
        </p:txBody>
      </p:sp>
    </p:spTree>
    <p:extLst>
      <p:ext uri="{BB962C8B-B14F-4D97-AF65-F5344CB8AC3E}">
        <p14:creationId xmlns:p14="http://schemas.microsoft.com/office/powerpoint/2010/main" val="808873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When we are holy, it will be reflected as we let our lights shine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Philippians 2:15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Matthew 5:16, </a:t>
            </a:r>
            <a:r>
              <a:rPr lang="en-US" sz="4000" dirty="0">
                <a:solidFill>
                  <a:schemeClr val="bg1"/>
                </a:solidFill>
              </a:rPr>
              <a:t>that God may be glorified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4:3-4, </a:t>
            </a:r>
            <a:r>
              <a:rPr lang="en-US" sz="4000" dirty="0">
                <a:solidFill>
                  <a:schemeClr val="bg1"/>
                </a:solidFill>
              </a:rPr>
              <a:t>people will (should) see that we are different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We are to be holy!</a:t>
            </a:r>
          </a:p>
        </p:txBody>
      </p:sp>
    </p:spTree>
    <p:extLst>
      <p:ext uri="{BB962C8B-B14F-4D97-AF65-F5344CB8AC3E}">
        <p14:creationId xmlns:p14="http://schemas.microsoft.com/office/powerpoint/2010/main" val="1474837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When we are holy, it will be seen in every are of our lives?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Social media – What am I sharing?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Should I go to that dance? Is being popular more important that pleasing God?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Do I really need to be drinking, even socially?  Does it really show my holiness?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Is what I am wearing really modest?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We are to be holy!</a:t>
            </a:r>
          </a:p>
        </p:txBody>
      </p:sp>
    </p:spTree>
    <p:extLst>
      <p:ext uri="{BB962C8B-B14F-4D97-AF65-F5344CB8AC3E}">
        <p14:creationId xmlns:p14="http://schemas.microsoft.com/office/powerpoint/2010/main" val="2884766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When we are holy, it will be seen in every are of our lives?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What am I watching on the internet and television.  Does it show my holiness?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Does the relationship I am in reflect holiness?  Does God accept it?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Corinthians 6:15-20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Should I really be gambling? Even the lottery?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We are to be holy!</a:t>
            </a:r>
          </a:p>
        </p:txBody>
      </p:sp>
    </p:spTree>
    <p:extLst>
      <p:ext uri="{BB962C8B-B14F-4D97-AF65-F5344CB8AC3E}">
        <p14:creationId xmlns:p14="http://schemas.microsoft.com/office/powerpoint/2010/main" val="408457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When we are holy, it will be seen in every are of our lives?</a:t>
            </a:r>
            <a:endParaRPr lang="en-US" sz="4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Will I seek fellowship with those who are walking in sin or teaching error?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5:11, 2 John 9-11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We are to be holy!</a:t>
            </a:r>
          </a:p>
        </p:txBody>
      </p:sp>
    </p:spTree>
    <p:extLst>
      <p:ext uri="{BB962C8B-B14F-4D97-AF65-F5344CB8AC3E}">
        <p14:creationId xmlns:p14="http://schemas.microsoft.com/office/powerpoint/2010/main" val="207936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E18424"/>
                </a:solidFill>
              </a:rPr>
              <a:t>Am I striving to be holy, even as He is holy?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93175" y="6037942"/>
            <a:ext cx="5754334" cy="449943"/>
          </a:xfrm>
        </p:spPr>
        <p:txBody>
          <a:bodyPr/>
          <a:lstStyle/>
          <a:p>
            <a:r>
              <a:rPr lang="en-US" sz="3000" dirty="0"/>
              <a:t>Lights in a Dark World (36)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93175" y="3139720"/>
            <a:ext cx="5754334" cy="1663099"/>
          </a:xfrm>
        </p:spPr>
        <p:txBody>
          <a:bodyPr>
            <a:normAutofit/>
          </a:bodyPr>
          <a:lstStyle/>
          <a:p>
            <a:r>
              <a:rPr lang="en-US" b="1" dirty="0"/>
              <a:t>Holy In All Your Conduct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 quality of God that sets Him utterly apart from the world, especially in terms of purity and sanctify. (Dictionary Bible Themes)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As used, we think of purity and being set apart.  Dedicated to God as distinct from the world.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In the NT, “holy”, “saint” and “sanctify” based on same root word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What is holiness?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Holiness is associated with reverence and godliness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Our desire to be in God’s presence calls for holiness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Psalm 15:1-5, 24:3-4, etc.</a:t>
            </a:r>
            <a:r>
              <a:rPr lang="en-US" sz="4000" dirty="0"/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What is holiness?</a:t>
            </a:r>
          </a:p>
        </p:txBody>
      </p:sp>
    </p:spTree>
    <p:extLst>
      <p:ext uri="{BB962C8B-B14F-4D97-AF65-F5344CB8AC3E}">
        <p14:creationId xmlns:p14="http://schemas.microsoft.com/office/powerpoint/2010/main" val="709100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Holiness begins with God!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1:13-16 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dirty="0"/>
              <a:t>From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Leviticus 11:44-45, 19:1-2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“The Holy One”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Isaiah 1:4 </a:t>
            </a:r>
            <a:r>
              <a:rPr lang="en-US" sz="4000" dirty="0">
                <a:solidFill>
                  <a:schemeClr val="bg1"/>
                </a:solidFill>
              </a:rPr>
              <a:t>(and 25+ times more in Isaiah)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Samuel 2:1 </a:t>
            </a:r>
            <a:r>
              <a:rPr lang="en-US" sz="4000" dirty="0">
                <a:solidFill>
                  <a:schemeClr val="bg1"/>
                </a:solidFill>
              </a:rPr>
              <a:t>– Hanna’s prayer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Psalm 99, </a:t>
            </a:r>
            <a:r>
              <a:rPr lang="en-US" sz="4000" dirty="0">
                <a:solidFill>
                  <a:schemeClr val="bg1"/>
                </a:solidFill>
              </a:rPr>
              <a:t>“He is Holy”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3, 5, 9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What is holiness?</a:t>
            </a:r>
          </a:p>
        </p:txBody>
      </p:sp>
    </p:spTree>
    <p:extLst>
      <p:ext uri="{BB962C8B-B14F-4D97-AF65-F5344CB8AC3E}">
        <p14:creationId xmlns:p14="http://schemas.microsoft.com/office/powerpoint/2010/main" val="3579790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Holiness under the Old Law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Consider the Levitical priesthood.  While we are not under the Old Law, we can learn from it.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Romans 15:4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Even prior to the LOM, with promises to patriarchs, it was clear that God intended to create for Himself a holy nation – pure and sanctified, based on HIS standard</a:t>
            </a:r>
            <a:endParaRPr lang="en-US" sz="4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What is holiness?</a:t>
            </a:r>
          </a:p>
        </p:txBody>
      </p:sp>
    </p:spTree>
    <p:extLst>
      <p:ext uri="{BB962C8B-B14F-4D97-AF65-F5344CB8AC3E}">
        <p14:creationId xmlns:p14="http://schemas.microsoft.com/office/powerpoint/2010/main" val="2471561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Holiness under the Old Law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Moses at the burning bush </a:t>
            </a:r>
            <a:br>
              <a:rPr lang="en-US" sz="4000" dirty="0"/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Exodus 3:4-6, </a:t>
            </a:r>
            <a:r>
              <a:rPr lang="en-US" sz="4000" dirty="0">
                <a:solidFill>
                  <a:schemeClr val="bg1"/>
                </a:solidFill>
              </a:rPr>
              <a:t>what made that ground “holy ground”?  It was the presence of God!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Exodus 19:6 </a:t>
            </a:r>
            <a:r>
              <a:rPr lang="en-US" sz="4000" dirty="0">
                <a:solidFill>
                  <a:schemeClr val="bg1"/>
                </a:solidFill>
              </a:rPr>
              <a:t>– a kingdom of priests and a holy nation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Exodus 19:10-12, 14, 22 </a:t>
            </a:r>
            <a:r>
              <a:rPr lang="en-US" sz="4000" dirty="0">
                <a:solidFill>
                  <a:schemeClr val="bg1"/>
                </a:solidFill>
              </a:rPr>
              <a:t>– instructions at Mt. Sinai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What is holiness?</a:t>
            </a:r>
          </a:p>
        </p:txBody>
      </p:sp>
    </p:spTree>
    <p:extLst>
      <p:ext uri="{BB962C8B-B14F-4D97-AF65-F5344CB8AC3E}">
        <p14:creationId xmlns:p14="http://schemas.microsoft.com/office/powerpoint/2010/main" val="3380875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Holiness under the Old Law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 book of Leviticus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While governing the priesthood, it also gave laws to keep Israel pure and sanctified (separated) – sacrifices, laws of purity – moral and civil, cleanliness, general laws, etc.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Jewish children were FIRST taught Leviticus in the synagogue.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What is holiness?</a:t>
            </a:r>
          </a:p>
        </p:txBody>
      </p:sp>
    </p:spTree>
    <p:extLst>
      <p:ext uri="{BB962C8B-B14F-4D97-AF65-F5344CB8AC3E}">
        <p14:creationId xmlns:p14="http://schemas.microsoft.com/office/powerpoint/2010/main" val="4038594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" y="870013"/>
            <a:ext cx="8993080" cy="598798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</a:rPr>
              <a:t>Holiness under the Old Law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 book of Leviticus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Leviticus 6:18 </a:t>
            </a:r>
            <a:r>
              <a:rPr lang="en-US" sz="4000" dirty="0">
                <a:solidFill>
                  <a:schemeClr val="bg1"/>
                </a:solidFill>
              </a:rPr>
              <a:t>– only priests could eat of sacrifices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Leviticus 10:1-3 </a:t>
            </a:r>
            <a:r>
              <a:rPr lang="en-US" sz="4000" dirty="0">
                <a:solidFill>
                  <a:schemeClr val="bg1"/>
                </a:solidFill>
              </a:rPr>
              <a:t>– why were Nadab and Abihu burned to death?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They did not treat their sacrifice with holiness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0" y="1"/>
            <a:ext cx="9144000" cy="870012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000" dirty="0"/>
              <a:t>What is holiness?</a:t>
            </a:r>
          </a:p>
        </p:txBody>
      </p:sp>
    </p:spTree>
    <p:extLst>
      <p:ext uri="{BB962C8B-B14F-4D97-AF65-F5344CB8AC3E}">
        <p14:creationId xmlns:p14="http://schemas.microsoft.com/office/powerpoint/2010/main" val="45745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125</TotalTime>
  <Words>838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Bookman Old Style</vt:lpstr>
      <vt:lpstr>Calibri</vt:lpstr>
      <vt:lpstr>Georgia</vt:lpstr>
      <vt:lpstr>Tahoma</vt:lpstr>
      <vt:lpstr>Trebuchet MS</vt:lpstr>
      <vt:lpstr>Default</vt:lpstr>
      <vt:lpstr>1_Default Design</vt:lpstr>
      <vt:lpstr>1_Default</vt:lpstr>
      <vt:lpstr>PowerPoint Presentation</vt:lpstr>
      <vt:lpstr>Holy In All Your Conduct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tabernacle and holiness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25</cp:revision>
  <dcterms:created xsi:type="dcterms:W3CDTF">2014-03-26T14:03:34Z</dcterms:created>
  <dcterms:modified xsi:type="dcterms:W3CDTF">2019-11-09T23:17:38Z</dcterms:modified>
</cp:coreProperties>
</file>