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0" r:id="rId3"/>
  </p:sldMasterIdLst>
  <p:notesMasterIdLst>
    <p:notesMasterId r:id="rId23"/>
  </p:notesMasterIdLst>
  <p:sldIdLst>
    <p:sldId id="264" r:id="rId4"/>
    <p:sldId id="258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5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C7974C-7EE5-4615-977E-FBD7393E8671}" v="4275" dt="2019-04-14T14:37:00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8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57C7974C-7EE5-4615-977E-FBD7393E8671}"/>
    <pc:docChg chg="undo custSel addSld delSld modSld modMainMaster">
      <pc:chgData name="Thomas Thornhill" userId="4b94b3c8d6c07379" providerId="LiveId" clId="{57C7974C-7EE5-4615-977E-FBD7393E8671}" dt="2019-04-14T14:37:00.475" v="4765" actId="20577"/>
      <pc:docMkLst>
        <pc:docMk/>
      </pc:docMkLst>
      <pc:sldChg chg="modSp modTransition">
        <pc:chgData name="Thomas Thornhill" userId="4b94b3c8d6c07379" providerId="LiveId" clId="{57C7974C-7EE5-4615-977E-FBD7393E8671}" dt="2019-04-14T14:33:36.346" v="4763" actId="255"/>
        <pc:sldMkLst>
          <pc:docMk/>
          <pc:sldMk cId="3877253977" sldId="257"/>
        </pc:sldMkLst>
        <pc:spChg chg="mod">
          <ac:chgData name="Thomas Thornhill" userId="4b94b3c8d6c07379" providerId="LiveId" clId="{57C7974C-7EE5-4615-977E-FBD7393E8671}" dt="2019-04-14T14:33:36.346" v="4763" actId="255"/>
          <ac:spMkLst>
            <pc:docMk/>
            <pc:sldMk cId="3877253977" sldId="257"/>
            <ac:spMk id="6" creationId="{00000000-0000-0000-0000-000000000000}"/>
          </ac:spMkLst>
        </pc:spChg>
      </pc:sldChg>
      <pc:sldChg chg="modSp modTransition modAnim">
        <pc:chgData name="Thomas Thornhill" userId="4b94b3c8d6c07379" providerId="LiveId" clId="{57C7974C-7EE5-4615-977E-FBD7393E8671}" dt="2019-04-14T05:26:43.701" v="305"/>
        <pc:sldMkLst>
          <pc:docMk/>
          <pc:sldMk cId="3893856719" sldId="258"/>
        </pc:sldMkLst>
        <pc:spChg chg="mod">
          <ac:chgData name="Thomas Thornhill" userId="4b94b3c8d6c07379" providerId="LiveId" clId="{57C7974C-7EE5-4615-977E-FBD7393E8671}" dt="2019-04-14T05:22:22.468" v="62" actId="20577"/>
          <ac:spMkLst>
            <pc:docMk/>
            <pc:sldMk cId="3893856719" sldId="258"/>
            <ac:spMk id="6" creationId="{00000000-0000-0000-0000-000000000000}"/>
          </ac:spMkLst>
        </pc:spChg>
        <pc:spChg chg="mod">
          <ac:chgData name="Thomas Thornhill" userId="4b94b3c8d6c07379" providerId="LiveId" clId="{57C7974C-7EE5-4615-977E-FBD7393E8671}" dt="2019-04-14T05:21:31.244" v="57" actId="207"/>
          <ac:spMkLst>
            <pc:docMk/>
            <pc:sldMk cId="3893856719" sldId="258"/>
            <ac:spMk id="7" creationId="{00000000-0000-0000-0000-000000000000}"/>
          </ac:spMkLst>
        </pc:spChg>
      </pc:sldChg>
      <pc:sldChg chg="modSp modTransition modAnim">
        <pc:chgData name="Thomas Thornhill" userId="4b94b3c8d6c07379" providerId="LiveId" clId="{57C7974C-7EE5-4615-977E-FBD7393E8671}" dt="2019-04-14T05:27:02.306" v="306"/>
        <pc:sldMkLst>
          <pc:docMk/>
          <pc:sldMk cId="1405483902" sldId="261"/>
        </pc:sldMkLst>
        <pc:spChg chg="mod">
          <ac:chgData name="Thomas Thornhill" userId="4b94b3c8d6c07379" providerId="LiveId" clId="{57C7974C-7EE5-4615-977E-FBD7393E8671}" dt="2019-04-14T05:23:53.589" v="99" actId="207"/>
          <ac:spMkLst>
            <pc:docMk/>
            <pc:sldMk cId="1405483902" sldId="261"/>
            <ac:spMk id="6" creationId="{00000000-0000-0000-0000-000000000000}"/>
          </ac:spMkLst>
        </pc:spChg>
        <pc:spChg chg="mod">
          <ac:chgData name="Thomas Thornhill" userId="4b94b3c8d6c07379" providerId="LiveId" clId="{57C7974C-7EE5-4615-977E-FBD7393E8671}" dt="2019-04-14T05:25:50.411" v="302" actId="207"/>
          <ac:spMkLst>
            <pc:docMk/>
            <pc:sldMk cId="1405483902" sldId="261"/>
            <ac:spMk id="7" creationId="{00000000-0000-0000-0000-000000000000}"/>
          </ac:spMkLst>
        </pc:spChg>
      </pc:sldChg>
      <pc:sldChg chg="del modTransition">
        <pc:chgData name="Thomas Thornhill" userId="4b94b3c8d6c07379" providerId="LiveId" clId="{57C7974C-7EE5-4615-977E-FBD7393E8671}" dt="2019-04-14T14:01:26.963" v="4762" actId="2696"/>
        <pc:sldMkLst>
          <pc:docMk/>
          <pc:sldMk cId="544258191" sldId="263"/>
        </pc:sldMkLst>
      </pc:sldChg>
      <pc:sldChg chg="modTransition">
        <pc:chgData name="Thomas Thornhill" userId="4b94b3c8d6c07379" providerId="LiveId" clId="{57C7974C-7EE5-4615-977E-FBD7393E8671}" dt="2019-04-14T05:26:43.701" v="305"/>
        <pc:sldMkLst>
          <pc:docMk/>
          <pc:sldMk cId="0" sldId="264"/>
        </pc:sldMkLst>
      </pc:sldChg>
      <pc:sldChg chg="modSp add modTransition modAnim">
        <pc:chgData name="Thomas Thornhill" userId="4b94b3c8d6c07379" providerId="LiveId" clId="{57C7974C-7EE5-4615-977E-FBD7393E8671}" dt="2019-04-14T05:29:16.478" v="629" actId="5793"/>
        <pc:sldMkLst>
          <pc:docMk/>
          <pc:sldMk cId="3956365997" sldId="265"/>
        </pc:sldMkLst>
        <pc:spChg chg="mod">
          <ac:chgData name="Thomas Thornhill" userId="4b94b3c8d6c07379" providerId="LiveId" clId="{57C7974C-7EE5-4615-977E-FBD7393E8671}" dt="2019-04-14T05:29:16.478" v="629" actId="5793"/>
          <ac:spMkLst>
            <pc:docMk/>
            <pc:sldMk cId="3956365997" sldId="265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57C7974C-7EE5-4615-977E-FBD7393E8671}" dt="2019-04-14T05:31:40.283" v="915" actId="20577"/>
        <pc:sldMkLst>
          <pc:docMk/>
          <pc:sldMk cId="2803909293" sldId="266"/>
        </pc:sldMkLst>
        <pc:spChg chg="mod">
          <ac:chgData name="Thomas Thornhill" userId="4b94b3c8d6c07379" providerId="LiveId" clId="{57C7974C-7EE5-4615-977E-FBD7393E8671}" dt="2019-04-14T05:31:40.283" v="915" actId="20577"/>
          <ac:spMkLst>
            <pc:docMk/>
            <pc:sldMk cId="2803909293" sldId="266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57C7974C-7EE5-4615-977E-FBD7393E8671}" dt="2019-04-14T05:34:02.826" v="1148" actId="108"/>
        <pc:sldMkLst>
          <pc:docMk/>
          <pc:sldMk cId="2311771672" sldId="267"/>
        </pc:sldMkLst>
        <pc:spChg chg="mod">
          <ac:chgData name="Thomas Thornhill" userId="4b94b3c8d6c07379" providerId="LiveId" clId="{57C7974C-7EE5-4615-977E-FBD7393E8671}" dt="2019-04-14T05:34:02.826" v="1148" actId="108"/>
          <ac:spMkLst>
            <pc:docMk/>
            <pc:sldMk cId="2311771672" sldId="267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57C7974C-7EE5-4615-977E-FBD7393E8671}" dt="2019-04-14T05:36:29.620" v="1346" actId="108"/>
        <pc:sldMkLst>
          <pc:docMk/>
          <pc:sldMk cId="2189285721" sldId="268"/>
        </pc:sldMkLst>
        <pc:spChg chg="mod">
          <ac:chgData name="Thomas Thornhill" userId="4b94b3c8d6c07379" providerId="LiveId" clId="{57C7974C-7EE5-4615-977E-FBD7393E8671}" dt="2019-04-14T05:36:29.620" v="1346" actId="108"/>
          <ac:spMkLst>
            <pc:docMk/>
            <pc:sldMk cId="2189285721" sldId="268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57C7974C-7EE5-4615-977E-FBD7393E8671}" dt="2019-04-14T13:20:20.236" v="1804"/>
        <pc:sldMkLst>
          <pc:docMk/>
          <pc:sldMk cId="1216098620" sldId="269"/>
        </pc:sldMkLst>
        <pc:spChg chg="mod">
          <ac:chgData name="Thomas Thornhill" userId="4b94b3c8d6c07379" providerId="LiveId" clId="{57C7974C-7EE5-4615-977E-FBD7393E8671}" dt="2019-04-14T05:37:39.990" v="1460" actId="6549"/>
          <ac:spMkLst>
            <pc:docMk/>
            <pc:sldMk cId="1216098620" sldId="269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57C7974C-7EE5-4615-977E-FBD7393E8671}" dt="2019-04-14T13:20:16.409" v="1803"/>
        <pc:sldMkLst>
          <pc:docMk/>
          <pc:sldMk cId="3429193384" sldId="270"/>
        </pc:sldMkLst>
        <pc:spChg chg="mod">
          <ac:chgData name="Thomas Thornhill" userId="4b94b3c8d6c07379" providerId="LiveId" clId="{57C7974C-7EE5-4615-977E-FBD7393E8671}" dt="2019-04-14T13:19:27.554" v="1760" actId="20577"/>
          <ac:spMkLst>
            <pc:docMk/>
            <pc:sldMk cId="3429193384" sldId="270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57C7974C-7EE5-4615-977E-FBD7393E8671}" dt="2019-04-14T14:37:00.475" v="4765" actId="20577"/>
        <pc:sldMkLst>
          <pc:docMk/>
          <pc:sldMk cId="1601559913" sldId="271"/>
        </pc:sldMkLst>
        <pc:spChg chg="mod">
          <ac:chgData name="Thomas Thornhill" userId="4b94b3c8d6c07379" providerId="LiveId" clId="{57C7974C-7EE5-4615-977E-FBD7393E8671}" dt="2019-04-14T14:37:00.475" v="4765" actId="20577"/>
          <ac:spMkLst>
            <pc:docMk/>
            <pc:sldMk cId="1601559913" sldId="271"/>
            <ac:spMk id="7" creationId="{00000000-0000-0000-0000-000000000000}"/>
          </ac:spMkLst>
        </pc:spChg>
      </pc:sldChg>
      <pc:sldChg chg="addSp modSp add modAnim">
        <pc:chgData name="Thomas Thornhill" userId="4b94b3c8d6c07379" providerId="LiveId" clId="{57C7974C-7EE5-4615-977E-FBD7393E8671}" dt="2019-04-14T13:32:14.170" v="2737" actId="20577"/>
        <pc:sldMkLst>
          <pc:docMk/>
          <pc:sldMk cId="1447396023" sldId="272"/>
        </pc:sldMkLst>
        <pc:spChg chg="add mod">
          <ac:chgData name="Thomas Thornhill" userId="4b94b3c8d6c07379" providerId="LiveId" clId="{57C7974C-7EE5-4615-977E-FBD7393E8671}" dt="2019-04-14T13:32:14.170" v="2737" actId="20577"/>
          <ac:spMkLst>
            <pc:docMk/>
            <pc:sldMk cId="1447396023" sldId="272"/>
            <ac:spMk id="2" creationId="{CE87AE75-70CD-43B5-83CD-28EE03F0073C}"/>
          </ac:spMkLst>
        </pc:spChg>
        <pc:spChg chg="mod">
          <ac:chgData name="Thomas Thornhill" userId="4b94b3c8d6c07379" providerId="LiveId" clId="{57C7974C-7EE5-4615-977E-FBD7393E8671}" dt="2019-04-14T13:29:32.974" v="2500" actId="20577"/>
          <ac:spMkLst>
            <pc:docMk/>
            <pc:sldMk cId="1447396023" sldId="272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57C7974C-7EE5-4615-977E-FBD7393E8671}" dt="2019-04-14T13:35:51.443" v="2997" actId="207"/>
        <pc:sldMkLst>
          <pc:docMk/>
          <pc:sldMk cId="2003469562" sldId="273"/>
        </pc:sldMkLst>
        <pc:spChg chg="mod">
          <ac:chgData name="Thomas Thornhill" userId="4b94b3c8d6c07379" providerId="LiveId" clId="{57C7974C-7EE5-4615-977E-FBD7393E8671}" dt="2019-04-14T13:35:51.443" v="2997" actId="207"/>
          <ac:spMkLst>
            <pc:docMk/>
            <pc:sldMk cId="2003469562" sldId="273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57C7974C-7EE5-4615-977E-FBD7393E8671}" dt="2019-04-14T13:45:35.245" v="3458"/>
        <pc:sldMkLst>
          <pc:docMk/>
          <pc:sldMk cId="2300807959" sldId="274"/>
        </pc:sldMkLst>
        <pc:spChg chg="mod">
          <ac:chgData name="Thomas Thornhill" userId="4b94b3c8d6c07379" providerId="LiveId" clId="{57C7974C-7EE5-4615-977E-FBD7393E8671}" dt="2019-04-14T13:44:36.868" v="3403" actId="20577"/>
          <ac:spMkLst>
            <pc:docMk/>
            <pc:sldMk cId="2300807959" sldId="274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57C7974C-7EE5-4615-977E-FBD7393E8671}" dt="2019-04-14T13:47:50.971" v="3752" actId="20577"/>
        <pc:sldMkLst>
          <pc:docMk/>
          <pc:sldMk cId="2809079833" sldId="275"/>
        </pc:sldMkLst>
        <pc:spChg chg="mod">
          <ac:chgData name="Thomas Thornhill" userId="4b94b3c8d6c07379" providerId="LiveId" clId="{57C7974C-7EE5-4615-977E-FBD7393E8671}" dt="2019-04-14T13:47:50.971" v="3752" actId="20577"/>
          <ac:spMkLst>
            <pc:docMk/>
            <pc:sldMk cId="2809079833" sldId="275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57C7974C-7EE5-4615-977E-FBD7393E8671}" dt="2019-04-14T13:49:22.807" v="3964" actId="207"/>
        <pc:sldMkLst>
          <pc:docMk/>
          <pc:sldMk cId="2294789565" sldId="276"/>
        </pc:sldMkLst>
        <pc:spChg chg="mod">
          <ac:chgData name="Thomas Thornhill" userId="4b94b3c8d6c07379" providerId="LiveId" clId="{57C7974C-7EE5-4615-977E-FBD7393E8671}" dt="2019-04-14T13:49:22.807" v="3964" actId="207"/>
          <ac:spMkLst>
            <pc:docMk/>
            <pc:sldMk cId="2294789565" sldId="276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57C7974C-7EE5-4615-977E-FBD7393E8671}" dt="2019-04-14T13:54:30.130" v="4273" actId="108"/>
        <pc:sldMkLst>
          <pc:docMk/>
          <pc:sldMk cId="83375169" sldId="277"/>
        </pc:sldMkLst>
        <pc:spChg chg="mod">
          <ac:chgData name="Thomas Thornhill" userId="4b94b3c8d6c07379" providerId="LiveId" clId="{57C7974C-7EE5-4615-977E-FBD7393E8671}" dt="2019-04-14T13:54:30.130" v="4273" actId="108"/>
          <ac:spMkLst>
            <pc:docMk/>
            <pc:sldMk cId="83375169" sldId="277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57C7974C-7EE5-4615-977E-FBD7393E8671}" dt="2019-04-14T13:59:24.552" v="4629" actId="20577"/>
        <pc:sldMkLst>
          <pc:docMk/>
          <pc:sldMk cId="976940458" sldId="278"/>
        </pc:sldMkLst>
        <pc:spChg chg="mod">
          <ac:chgData name="Thomas Thornhill" userId="4b94b3c8d6c07379" providerId="LiveId" clId="{57C7974C-7EE5-4615-977E-FBD7393E8671}" dt="2019-04-14T13:59:24.552" v="4629" actId="20577"/>
          <ac:spMkLst>
            <pc:docMk/>
            <pc:sldMk cId="976940458" sldId="278"/>
            <ac:spMk id="7" creationId="{00000000-0000-0000-0000-000000000000}"/>
          </ac:spMkLst>
        </pc:spChg>
      </pc:sldChg>
      <pc:sldChg chg="modSp add del modAnim">
        <pc:chgData name="Thomas Thornhill" userId="4b94b3c8d6c07379" providerId="LiveId" clId="{57C7974C-7EE5-4615-977E-FBD7393E8671}" dt="2019-04-14T14:01:19.729" v="4761" actId="20577"/>
        <pc:sldMkLst>
          <pc:docMk/>
          <pc:sldMk cId="0" sldId="279"/>
        </pc:sldMkLst>
        <pc:spChg chg="mod">
          <ac:chgData name="Thomas Thornhill" userId="4b94b3c8d6c07379" providerId="LiveId" clId="{57C7974C-7EE5-4615-977E-FBD7393E8671}" dt="2019-04-14T14:01:19.729" v="4761" actId="20577"/>
          <ac:spMkLst>
            <pc:docMk/>
            <pc:sldMk cId="0" sldId="279"/>
            <ac:spMk id="5122" creationId="{1F8B4791-65CF-4FCB-9AE9-C47E8737683E}"/>
          </ac:spMkLst>
        </pc:spChg>
      </pc:sldChg>
      <pc:sldMasterChg chg="modTransition modSldLayout">
        <pc:chgData name="Thomas Thornhill" userId="4b94b3c8d6c07379" providerId="LiveId" clId="{57C7974C-7EE5-4615-977E-FBD7393E8671}" dt="2019-04-14T05:26:43.701" v="305"/>
        <pc:sldMasterMkLst>
          <pc:docMk/>
          <pc:sldMasterMk cId="2557711237" sldId="2147483648"/>
        </pc:sldMasterMkLst>
        <pc:sldLayoutChg chg="modTransition">
          <pc:chgData name="Thomas Thornhill" userId="4b94b3c8d6c07379" providerId="LiveId" clId="{57C7974C-7EE5-4615-977E-FBD7393E8671}" dt="2019-04-14T05:26:43.701" v="305"/>
          <pc:sldLayoutMkLst>
            <pc:docMk/>
            <pc:sldMasterMk cId="2557711237" sldId="2147483648"/>
            <pc:sldLayoutMk cId="2702019936" sldId="2147483649"/>
          </pc:sldLayoutMkLst>
        </pc:sldLayoutChg>
        <pc:sldLayoutChg chg="modTransition">
          <pc:chgData name="Thomas Thornhill" userId="4b94b3c8d6c07379" providerId="LiveId" clId="{57C7974C-7EE5-4615-977E-FBD7393E8671}" dt="2019-04-14T05:26:43.701" v="305"/>
          <pc:sldLayoutMkLst>
            <pc:docMk/>
            <pc:sldMasterMk cId="2557711237" sldId="2147483648"/>
            <pc:sldLayoutMk cId="4063350974" sldId="2147483650"/>
          </pc:sldLayoutMkLst>
        </pc:sldLayoutChg>
        <pc:sldLayoutChg chg="modTransition">
          <pc:chgData name="Thomas Thornhill" userId="4b94b3c8d6c07379" providerId="LiveId" clId="{57C7974C-7EE5-4615-977E-FBD7393E8671}" dt="2019-04-14T05:26:43.701" v="305"/>
          <pc:sldLayoutMkLst>
            <pc:docMk/>
            <pc:sldMasterMk cId="2557711237" sldId="2147483648"/>
            <pc:sldLayoutMk cId="3366272544" sldId="2147483651"/>
          </pc:sldLayoutMkLst>
        </pc:sldLayoutChg>
        <pc:sldLayoutChg chg="modTransition">
          <pc:chgData name="Thomas Thornhill" userId="4b94b3c8d6c07379" providerId="LiveId" clId="{57C7974C-7EE5-4615-977E-FBD7393E8671}" dt="2019-04-14T05:26:43.701" v="305"/>
          <pc:sldLayoutMkLst>
            <pc:docMk/>
            <pc:sldMasterMk cId="2557711237" sldId="2147483648"/>
            <pc:sldLayoutMk cId="1941050793" sldId="2147483652"/>
          </pc:sldLayoutMkLst>
        </pc:sldLayoutChg>
        <pc:sldLayoutChg chg="modTransition">
          <pc:chgData name="Thomas Thornhill" userId="4b94b3c8d6c07379" providerId="LiveId" clId="{57C7974C-7EE5-4615-977E-FBD7393E8671}" dt="2019-04-14T05:26:43.701" v="305"/>
          <pc:sldLayoutMkLst>
            <pc:docMk/>
            <pc:sldMasterMk cId="2557711237" sldId="2147483648"/>
            <pc:sldLayoutMk cId="1018787925" sldId="2147483654"/>
          </pc:sldLayoutMkLst>
        </pc:sldLayoutChg>
        <pc:sldLayoutChg chg="modTransition">
          <pc:chgData name="Thomas Thornhill" userId="4b94b3c8d6c07379" providerId="LiveId" clId="{57C7974C-7EE5-4615-977E-FBD7393E8671}" dt="2019-04-14T05:26:43.701" v="305"/>
          <pc:sldLayoutMkLst>
            <pc:docMk/>
            <pc:sldMasterMk cId="2557711237" sldId="2147483648"/>
            <pc:sldLayoutMk cId="3343601306" sldId="2147483655"/>
          </pc:sldLayoutMkLst>
        </pc:sldLayoutChg>
        <pc:sldLayoutChg chg="modTransition">
          <pc:chgData name="Thomas Thornhill" userId="4b94b3c8d6c07379" providerId="LiveId" clId="{57C7974C-7EE5-4615-977E-FBD7393E8671}" dt="2019-04-14T05:26:43.701" v="305"/>
          <pc:sldLayoutMkLst>
            <pc:docMk/>
            <pc:sldMasterMk cId="2557711237" sldId="2147483648"/>
            <pc:sldLayoutMk cId="3630400696" sldId="2147483656"/>
          </pc:sldLayoutMkLst>
        </pc:sldLayoutChg>
        <pc:sldLayoutChg chg="modTransition">
          <pc:chgData name="Thomas Thornhill" userId="4b94b3c8d6c07379" providerId="LiveId" clId="{57C7974C-7EE5-4615-977E-FBD7393E8671}" dt="2019-04-14T05:26:43.701" v="305"/>
          <pc:sldLayoutMkLst>
            <pc:docMk/>
            <pc:sldMasterMk cId="2557711237" sldId="2147483648"/>
            <pc:sldLayoutMk cId="3822514673" sldId="2147483657"/>
          </pc:sldLayoutMkLst>
        </pc:sldLayoutChg>
      </pc:sldMasterChg>
      <pc:sldMasterChg chg="modTransition modSldLayout">
        <pc:chgData name="Thomas Thornhill" userId="4b94b3c8d6c07379" providerId="LiveId" clId="{57C7974C-7EE5-4615-977E-FBD7393E8671}" dt="2019-04-14T05:26:43.701" v="305"/>
        <pc:sldMasterMkLst>
          <pc:docMk/>
          <pc:sldMasterMk cId="2131877778" sldId="2147483658"/>
        </pc:sldMasterMkLst>
        <pc:sldLayoutChg chg="modTransition">
          <pc:chgData name="Thomas Thornhill" userId="4b94b3c8d6c07379" providerId="LiveId" clId="{57C7974C-7EE5-4615-977E-FBD7393E8671}" dt="2019-04-14T05:26:43.701" v="305"/>
          <pc:sldLayoutMkLst>
            <pc:docMk/>
            <pc:sldMasterMk cId="2131877778" sldId="2147483658"/>
            <pc:sldLayoutMk cId="2551714417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BBA54-6BC6-4460-B56A-852ADF4DBC5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D5CDD-9888-4F45-AFC1-C2DB12D76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3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D5CDD-9888-4F45-AFC1-C2DB12D76F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7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D5CDD-9888-4F45-AFC1-C2DB12D76F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D5CDD-9888-4F45-AFC1-C2DB12D76F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01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D5CDD-9888-4F45-AFC1-C2DB12D76F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9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D5CDD-9888-4F45-AFC1-C2DB12D76F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44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D5CDD-9888-4F45-AFC1-C2DB12D76F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0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B86BEB-F91A-4629-83BB-325E8D073E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699EA0-BAFF-4721-A1E8-C6045E24A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FDC81F-10D9-4320-A179-B1DC57030C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2E878-3C49-450A-AA30-BDFEE293DF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623036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B06CFA-B3E8-4329-9F07-D9B346FD7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C99B3F-E068-4D7B-8B1A-BF5F97681F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D0E326-308C-4228-B234-2135E2B82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2E5F0-E8C0-45BD-8017-E7E766B4D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023407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AB0DC5-063A-4A9E-94FD-37110FC25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8883BF-0BCC-4E58-BDF0-5FDEBCF965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4B7CF1-9D7C-42BE-A30E-7D50A12F93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7A49C-D381-450E-A757-524DC7EA52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711071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C7770D-8C3A-4FEF-A6FD-449450358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37F794-3D71-4465-AB61-4C9F11A92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FEF4BF-4D88-4624-97DB-89950D9E63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EBC87-480B-4C49-B762-C35ABD797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773354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98D5A5-00FA-435A-BF83-40C186457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FBE28A1-CB2C-4F1A-BA9D-E1A015E6E9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2F025A-5546-49DB-B15F-CE0A443EEE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8813F-0430-47CF-AAE9-457A672C9E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611367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38BD61-20EB-4DE6-999C-123B3000F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93A884-41D5-4D51-8871-68D1A469E6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BFC6AF-0C32-4A0B-82DA-DA236EFFD7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6F0BE-85EB-4CBB-A46E-35A57C5E4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353897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E3BA24B-86DF-4BB1-BA9D-98BD45430F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64185D-E877-4AB3-99E1-C1B7060850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E64F49D-FA9A-4BB5-9295-2A1C9F35D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0E026-7435-453B-858D-3D759B47DD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299600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4320D4-BE2D-4D86-8ABA-F62968C71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8BC3E0-0064-4B56-ADE4-105B145653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988780-1EC1-4611-BED0-354C72CF65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8488D-0444-4DD5-839C-1BC7D7345C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012722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E7CB17-3B1E-49CD-B82D-F964AD5A74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7E13DC-A97B-41E0-82B9-69DD11DF8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396BB-FD95-451D-BB63-BA22FFA2E0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41BC0-F1CB-4629-9849-FF2B1B863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436357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3CE99F-EA06-43A0-911F-E3FD8F9D0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D02D43-7CF4-4096-98DE-88D6B78DF3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6A3626-C239-42C9-A9E3-3445B043BC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DF739-4C79-44B3-A423-6C821D8AB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46823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204922">
            <a:off x="3647303" y="5556750"/>
            <a:ext cx="3993208" cy="69207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01BE11-8098-4CA2-B0A4-B8D5813123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9A0E5E-A1A9-4588-A8E6-AD8240CC42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AB0886-A7EE-408A-BF50-601A0F7890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BAC2-7803-4FF7-BCF0-4ACD599B29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151009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204922">
            <a:off x="3647303" y="5556750"/>
            <a:ext cx="3993208" cy="69207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 rot="21186522">
            <a:off x="885002" y="1187460"/>
            <a:ext cx="7066449" cy="4364068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25779" y="338667"/>
            <a:ext cx="4995487" cy="624651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25779" y="338667"/>
            <a:ext cx="4995487" cy="624651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25779" y="338667"/>
            <a:ext cx="4995487" cy="624651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416657" y="4005701"/>
            <a:ext cx="3623864" cy="236969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1CF4B4-C181-458D-9D95-014BAA0608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DCEFF64-6E9B-4ECE-B087-702EED936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148F2C-053A-4D28-82CC-F714E27525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06648-FECC-4F07-B8CE-F847467B94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71441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0C12269-F2B6-484F-987F-EA609E9E2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7A699CE-15A2-414C-B508-663D15B73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33FB1F-878D-4271-94B6-2A5D4F63DA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9816DB-69CE-4CFA-9D18-FF9AFD362F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0F23F47-E841-45A0-939A-60677D9D7E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AF48EFB-F370-4B7F-BA22-29E116A6B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9" name="Picture 6" descr="Call to Repentance_std_t_nt.jpg">
            <a:extLst>
              <a:ext uri="{FF2B5EF4-FFF2-40B4-BE49-F238E27FC236}">
                <a16:creationId xmlns:a16="http://schemas.microsoft.com/office/drawing/2014/main" id="{D48138D3-9EC3-4895-9E3F-D3A808A888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87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89420C0-4B4D-4195-8D64-80ECC81E5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026BE24-C911-4D33-B217-4169E2A03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87E7FD49-6829-4DB5-BACB-3EB33AA29C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F8A7665A-39F4-458F-AF62-0C2955A617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69D8207B-9A5D-47DC-9C38-1A6CFC967F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D925483-40EF-47D8-AB96-66CA7791B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9" name="Picture 68" descr="let it shine_cb">
            <a:extLst>
              <a:ext uri="{FF2B5EF4-FFF2-40B4-BE49-F238E27FC236}">
                <a16:creationId xmlns:a16="http://schemas.microsoft.com/office/drawing/2014/main" id="{C840DC86-1038-4374-AC38-7FCDFE210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52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>
            <a:extLst>
              <a:ext uri="{FF2B5EF4-FFF2-40B4-BE49-F238E27FC236}">
                <a16:creationId xmlns:a16="http://schemas.microsoft.com/office/drawing/2014/main" id="{5A2AFBED-979B-4283-92C2-DA9357559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2590800"/>
            <a:ext cx="67056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Lights in a Dark World</a:t>
            </a:r>
            <a:endParaRPr kumimoji="0" lang="en-US" altLang="en-US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TextBox 5">
            <a:extLst>
              <a:ext uri="{FF2B5EF4-FFF2-40B4-BE49-F238E27FC236}">
                <a16:creationId xmlns:a16="http://schemas.microsoft.com/office/drawing/2014/main" id="{460E2098-3735-4056-B59A-4066378B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343400"/>
            <a:ext cx="5222875" cy="708025"/>
          </a:xfrm>
          <a:prstGeom prst="rect">
            <a:avLst/>
          </a:prstGeom>
          <a:solidFill>
            <a:srgbClr val="392723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34" charset="-128"/>
                <a:cs typeface="+mn-cs"/>
              </a:rPr>
              <a:t>Philippians 2:15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7746CA-550A-47BE-B707-5762CA56BE06}"/>
              </a:ext>
            </a:extLst>
          </p:cNvPr>
          <p:cNvSpPr/>
          <p:nvPr/>
        </p:nvSpPr>
        <p:spPr>
          <a:xfrm>
            <a:off x="4569041" y="76200"/>
            <a:ext cx="41472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18000">
                      <a:srgbClr val="FFFF00"/>
                    </a:gs>
                    <a:gs pos="88000">
                      <a:srgbClr val="000000">
                        <a:lumMod val="60000"/>
                        <a:lumOff val="40000"/>
                      </a:srgbClr>
                    </a:gs>
                    <a:gs pos="87000">
                      <a:srgbClr val="00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2019 Theme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5780" y="1197288"/>
            <a:ext cx="8714034" cy="5529940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Galatians 5:19-21 –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dirty="0"/>
              <a:t>The works of the flesh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Adultery</a:t>
            </a:r>
            <a:r>
              <a:rPr lang="en-US" sz="4000" dirty="0"/>
              <a:t> – unlawful relations involving one who is married – </a:t>
            </a:r>
            <a:br>
              <a:rPr lang="en-US" sz="4000" dirty="0"/>
            </a:br>
            <a:r>
              <a:rPr lang="en-US" sz="4000" dirty="0"/>
              <a:t>cf.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Matthew 19:8-9, Romans 7:1-2</a:t>
            </a:r>
            <a:r>
              <a:rPr lang="en-US" sz="4000" dirty="0"/>
              <a:t>, etc.</a:t>
            </a:r>
            <a:br>
              <a:rPr lang="en-US" sz="4000" dirty="0"/>
            </a:br>
            <a:r>
              <a:rPr lang="en-US" sz="4000" dirty="0"/>
              <a:t>(Not in early </a:t>
            </a:r>
            <a:r>
              <a:rPr lang="en-US" sz="4000" dirty="0" err="1"/>
              <a:t>mss</a:t>
            </a:r>
            <a:r>
              <a:rPr lang="en-US" sz="4000" dirty="0"/>
              <a:t> – </a:t>
            </a:r>
            <a:r>
              <a:rPr lang="en-US" sz="4000"/>
              <a:t>or NASB) </a:t>
            </a:r>
            <a:endParaRPr lang="en-US" sz="4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Fornication</a:t>
            </a:r>
            <a:r>
              <a:rPr lang="en-US" sz="4000" dirty="0"/>
              <a:t> (Sexual immorality) – any unlawful relations – premarital, homosexuality, bestiality, adultery, etc.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Hebrews 13:4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5780" y="130772"/>
            <a:ext cx="8714034" cy="95230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FFC000"/>
                </a:solidFill>
              </a:rPr>
              <a:t>Works of Darkness</a:t>
            </a:r>
          </a:p>
        </p:txBody>
      </p:sp>
    </p:spTree>
    <p:extLst>
      <p:ext uri="{BB962C8B-B14F-4D97-AF65-F5344CB8AC3E}">
        <p14:creationId xmlns:p14="http://schemas.microsoft.com/office/powerpoint/2010/main" val="1601559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5780" y="1197288"/>
            <a:ext cx="8714034" cy="5529940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Galatians 5:19-21 –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dirty="0"/>
              <a:t>The works of the flesh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Uncleanness</a:t>
            </a:r>
            <a:r>
              <a:rPr lang="en-US" sz="4000" dirty="0"/>
              <a:t> – a more general word for filthy or vile behavior (esp. sensual sins)  - incl. pornography, immodesty, indecent exposure, filthy language, dance moves, etc.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Thessalonians 4:7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Lewdness</a:t>
            </a:r>
            <a:r>
              <a:rPr lang="en-US" sz="4000" dirty="0"/>
              <a:t> (Sensuality, lasciviousness) – unrestrained, depraved conduct – see above examples carried to extremes</a:t>
            </a:r>
            <a:endParaRPr lang="en-US" sz="40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5780" y="130772"/>
            <a:ext cx="8714034" cy="95230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FFC000"/>
                </a:solidFill>
              </a:rPr>
              <a:t>Works of Darkness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87AE75-70CD-43B5-83CD-28EE03F0073C}"/>
              </a:ext>
            </a:extLst>
          </p:cNvPr>
          <p:cNvSpPr/>
          <p:nvPr/>
        </p:nvSpPr>
        <p:spPr>
          <a:xfrm>
            <a:off x="825623" y="2343705"/>
            <a:ext cx="7838983" cy="40482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We are living in times where sensual behaviors are treated as acceptable and even encouraged.  </a:t>
            </a:r>
            <a:br>
              <a:rPr lang="en-US" sz="3000" dirty="0"/>
            </a:br>
            <a:r>
              <a:rPr lang="en-US" sz="3000" dirty="0"/>
              <a:t>Our entertainment industry, beaches, Hollywood, the progressive mindset all appeal to fleshly gratification.</a:t>
            </a:r>
          </a:p>
        </p:txBody>
      </p:sp>
    </p:spTree>
    <p:extLst>
      <p:ext uri="{BB962C8B-B14F-4D97-AF65-F5344CB8AC3E}">
        <p14:creationId xmlns:p14="http://schemas.microsoft.com/office/powerpoint/2010/main" val="1447396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5780" y="1197288"/>
            <a:ext cx="8714034" cy="5529940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Galatians 5:19-21 –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dirty="0"/>
              <a:t>The works of the flesh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Idolatry</a:t>
            </a:r>
            <a:r>
              <a:rPr lang="en-US" sz="4000" dirty="0"/>
              <a:t> – worshipping anything other than God. </a:t>
            </a:r>
            <a:br>
              <a:rPr lang="en-US" sz="4000" dirty="0"/>
            </a:br>
            <a:r>
              <a:rPr lang="en-US" sz="4000" dirty="0"/>
              <a:t>Cf.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Colossians 3:5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Sorcery </a:t>
            </a:r>
            <a:r>
              <a:rPr lang="en-US" sz="4000" dirty="0"/>
              <a:t>– includes the “dark arts” and Satanism.  Can also include drug use.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Hatred</a:t>
            </a:r>
            <a:r>
              <a:rPr lang="en-US" sz="4000" dirty="0"/>
              <a:t> – hateful behavior and attitudes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Contentions</a:t>
            </a:r>
            <a:r>
              <a:rPr lang="en-US" sz="4000" dirty="0"/>
              <a:t> – constant strife and disagreement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5780" y="130772"/>
            <a:ext cx="8714034" cy="95230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FFC000"/>
                </a:solidFill>
              </a:rPr>
              <a:t>Works of Darkness</a:t>
            </a:r>
          </a:p>
        </p:txBody>
      </p:sp>
    </p:spTree>
    <p:extLst>
      <p:ext uri="{BB962C8B-B14F-4D97-AF65-F5344CB8AC3E}">
        <p14:creationId xmlns:p14="http://schemas.microsoft.com/office/powerpoint/2010/main" val="2003469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5780" y="1197288"/>
            <a:ext cx="8714034" cy="5529940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Galatians 5:19-21 –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dirty="0"/>
              <a:t>The works of the flesh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Jealousies, outbursts of wrath</a:t>
            </a:r>
            <a:r>
              <a:rPr lang="en-US" sz="4000" dirty="0"/>
              <a:t> – e.g. road rage, crimes of passion, etc.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Ephesians 4:26-27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Selfish ambitions </a:t>
            </a:r>
            <a:r>
              <a:rPr lang="en-US" sz="4000" dirty="0"/>
              <a:t>– the “win at any cost” attitude, “me first”, etc.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Dissension </a:t>
            </a:r>
            <a:r>
              <a:rPr lang="en-US" sz="4000" dirty="0"/>
              <a:t>– general discord that leads to division.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Factions (heresies – KJV)</a:t>
            </a:r>
            <a:r>
              <a:rPr lang="en-US" sz="4000" dirty="0"/>
              <a:t> – dividing into sects or cliques, often the result of doctrinal differences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5780" y="130772"/>
            <a:ext cx="8714034" cy="95230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FFC000"/>
                </a:solidFill>
              </a:rPr>
              <a:t>Works of Darkness</a:t>
            </a:r>
          </a:p>
        </p:txBody>
      </p:sp>
    </p:spTree>
    <p:extLst>
      <p:ext uri="{BB962C8B-B14F-4D97-AF65-F5344CB8AC3E}">
        <p14:creationId xmlns:p14="http://schemas.microsoft.com/office/powerpoint/2010/main" val="2300807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5780" y="1197288"/>
            <a:ext cx="8714034" cy="5529940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Galatians 5:19-21 –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dirty="0"/>
              <a:t>The works of the flesh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Envy</a:t>
            </a:r>
            <a:r>
              <a:rPr lang="en-US" sz="4000" dirty="0"/>
              <a:t> – strong jealousy demonstrated</a:t>
            </a:r>
            <a:endParaRPr lang="en-US" sz="40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Murders </a:t>
            </a:r>
            <a:r>
              <a:rPr lang="en-US" sz="4000" dirty="0"/>
              <a:t>– the taking of life unlawfully (Don’t forget God’s laws – e.g. abortion, etc.)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Drunkenness </a:t>
            </a:r>
            <a:r>
              <a:rPr lang="en-US" sz="4000" dirty="0"/>
              <a:t>– excessive drinking or substances that result in loss of sobriety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Revelries </a:t>
            </a:r>
            <a:r>
              <a:rPr lang="en-US" sz="4000" dirty="0"/>
              <a:t>– drinking parties and occasions that can lead to the above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5780" y="130772"/>
            <a:ext cx="8714034" cy="95230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FFC000"/>
                </a:solidFill>
              </a:rPr>
              <a:t>Works of Darkness</a:t>
            </a:r>
          </a:p>
        </p:txBody>
      </p:sp>
    </p:spTree>
    <p:extLst>
      <p:ext uri="{BB962C8B-B14F-4D97-AF65-F5344CB8AC3E}">
        <p14:creationId xmlns:p14="http://schemas.microsoft.com/office/powerpoint/2010/main" val="2809079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5780" y="1197288"/>
            <a:ext cx="8714034" cy="5529940"/>
          </a:xfrm>
        </p:spPr>
        <p:txBody>
          <a:bodyPr anchor="t">
            <a:normAutofit lnSpcReduction="10000"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Galatians 5:19-21 –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dirty="0"/>
              <a:t>The works of the flesh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And the like </a:t>
            </a:r>
            <a:r>
              <a:rPr lang="en-US" sz="4000" dirty="0"/>
              <a:t> – this list is NOT exhaustive. If actions or attitudes  have the character of such things, OR if there is doubt about them – DON’T DO IT!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B0F0"/>
                </a:solidFill>
              </a:rPr>
              <a:t>Such will NOT inherit the kingdom of God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5780" y="130772"/>
            <a:ext cx="8714034" cy="95230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FFC000"/>
                </a:solidFill>
              </a:rPr>
              <a:t>Works of Darkness</a:t>
            </a:r>
          </a:p>
        </p:txBody>
      </p:sp>
    </p:spTree>
    <p:extLst>
      <p:ext uri="{BB962C8B-B14F-4D97-AF65-F5344CB8AC3E}">
        <p14:creationId xmlns:p14="http://schemas.microsoft.com/office/powerpoint/2010/main" val="2294789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5780" y="1197288"/>
            <a:ext cx="8714034" cy="5529940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Corinthians 6:9-11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dirty="0"/>
              <a:t>The unrighteous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See above lists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Homosexuals</a:t>
            </a:r>
            <a:r>
              <a:rPr lang="en-US" sz="4000" dirty="0"/>
              <a:t> (effeminate)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Sodomites</a:t>
            </a:r>
            <a:r>
              <a:rPr lang="en-US" sz="4000" dirty="0"/>
              <a:t> (homosexuals – NASB, abusers of themselves with mankind – KJV) – </a:t>
            </a:r>
            <a:endParaRPr lang="en-US" sz="4000" dirty="0">
              <a:solidFill>
                <a:srgbClr val="FFFF99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BOTH parties in such a relationship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Thieves, extortioners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B0F0"/>
                </a:solidFill>
              </a:rPr>
              <a:t>Such will NOT inherit the kingdom of God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5780" y="130772"/>
            <a:ext cx="8714034" cy="95230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FFC000"/>
                </a:solidFill>
              </a:rPr>
              <a:t>Works of Darkness</a:t>
            </a:r>
          </a:p>
        </p:txBody>
      </p:sp>
    </p:spTree>
    <p:extLst>
      <p:ext uri="{BB962C8B-B14F-4D97-AF65-F5344CB8AC3E}">
        <p14:creationId xmlns:p14="http://schemas.microsoft.com/office/powerpoint/2010/main" val="83375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5780" y="994299"/>
            <a:ext cx="8714034" cy="5899212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Colossians 3:5-8,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Ephesians 5:3-4</a:t>
            </a:r>
            <a:endParaRPr lang="en-US" sz="4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In addition to above lists, we find here: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Attitudes such as anger, wrath, malice, blasphemy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Filthy language out of the mouth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Lying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Foolish talking, coarse jesting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Cf. Matthew 15:18-20, cf. James 3:1-12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B0F0"/>
                </a:solidFill>
              </a:rPr>
              <a:t>Put these away, let them not be named among you!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5780" y="130772"/>
            <a:ext cx="8714034" cy="95230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FFC000"/>
                </a:solidFill>
              </a:rPr>
              <a:t>Works of Darkness</a:t>
            </a:r>
          </a:p>
        </p:txBody>
      </p:sp>
    </p:spTree>
    <p:extLst>
      <p:ext uri="{BB962C8B-B14F-4D97-AF65-F5344CB8AC3E}">
        <p14:creationId xmlns:p14="http://schemas.microsoft.com/office/powerpoint/2010/main" val="976940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Bible gives us insight into the times we are NOW in and how to conduct ourselves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F8B4791-65CF-4FCB-9AE9-C47E873768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1600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</a:rPr>
              <a:t>Is our light shining in this dark world?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 rot="21204922">
            <a:off x="3647302" y="5159971"/>
            <a:ext cx="3993208" cy="692074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John 3:19-20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21186522">
            <a:off x="1284496" y="1187459"/>
            <a:ext cx="7066449" cy="4364068"/>
          </a:xfrm>
        </p:spPr>
        <p:txBody>
          <a:bodyPr>
            <a:normAutofit/>
          </a:bodyPr>
          <a:lstStyle/>
          <a:p>
            <a:r>
              <a:rPr lang="en-US" sz="5400" b="1" dirty="0"/>
              <a:t>The Darkness </a:t>
            </a:r>
            <a:br>
              <a:rPr lang="en-US" sz="5400" b="1" dirty="0"/>
            </a:br>
            <a:r>
              <a:rPr lang="en-US" sz="5400" b="1" dirty="0"/>
              <a:t>Around Us</a:t>
            </a:r>
            <a:br>
              <a:rPr lang="en-US" sz="5400" b="1" dirty="0"/>
            </a:br>
            <a:r>
              <a:rPr lang="en-US" sz="5400" b="1" dirty="0"/>
              <a:t>Ungodly Conduct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5780" y="1197288"/>
            <a:ext cx="8714034" cy="5529940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John 3:19-20</a:t>
            </a:r>
            <a:r>
              <a:rPr lang="en-US" sz="4000" dirty="0"/>
              <a:t> – men loved darkness rather than light, because their </a:t>
            </a:r>
            <a:r>
              <a:rPr lang="en-US" sz="4000" dirty="0">
                <a:solidFill>
                  <a:srgbClr val="C00000"/>
                </a:solidFill>
              </a:rPr>
              <a:t>deeds</a:t>
            </a:r>
            <a:r>
              <a:rPr lang="en-US" sz="4000" dirty="0"/>
              <a:t> were evil.  </a:t>
            </a:r>
            <a:br>
              <a:rPr lang="en-US" sz="4000" dirty="0"/>
            </a:br>
            <a:r>
              <a:rPr lang="en-US" sz="4000" dirty="0"/>
              <a:t>They hate the light lest their </a:t>
            </a:r>
            <a:r>
              <a:rPr lang="en-US" sz="4000" dirty="0">
                <a:solidFill>
                  <a:srgbClr val="C00000"/>
                </a:solidFill>
              </a:rPr>
              <a:t>deeds</a:t>
            </a:r>
            <a:r>
              <a:rPr lang="en-US" sz="4000" dirty="0"/>
              <a:t> be exposed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5780" y="130772"/>
            <a:ext cx="8714034" cy="95230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FFC000"/>
                </a:solidFill>
              </a:rPr>
              <a:t>Works of Darkness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5780" y="1197288"/>
            <a:ext cx="8714034" cy="5529940"/>
          </a:xfrm>
        </p:spPr>
        <p:txBody>
          <a:bodyPr anchor="t"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Romans 1:22-32 </a:t>
            </a:r>
            <a:r>
              <a:rPr lang="en-US" sz="4000" dirty="0"/>
              <a:t>– professing wisdom, they changed the glory of God into idols.</a:t>
            </a:r>
            <a:br>
              <a:rPr lang="en-US" sz="4000" dirty="0"/>
            </a:br>
            <a:r>
              <a:rPr lang="en-US" sz="4000" dirty="0"/>
              <a:t>Worshipped and served “the creature” instead of the Creator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Depraved conduct – homosexuality, unrighteousness, fornication, wickedness, covetousness, etc.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Those who practice such are worthy of death – and they approve…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5780" y="130772"/>
            <a:ext cx="8714034" cy="95230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FFC000"/>
                </a:solidFill>
              </a:rPr>
              <a:t>Works of Darkness</a:t>
            </a:r>
          </a:p>
        </p:txBody>
      </p:sp>
    </p:spTree>
    <p:extLst>
      <p:ext uri="{BB962C8B-B14F-4D97-AF65-F5344CB8AC3E}">
        <p14:creationId xmlns:p14="http://schemas.microsoft.com/office/powerpoint/2010/main" val="3956365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5780" y="1197288"/>
            <a:ext cx="8714034" cy="5529940"/>
          </a:xfrm>
        </p:spPr>
        <p:txBody>
          <a:bodyPr anchor="t"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2 Timothy 3:1-9 </a:t>
            </a:r>
            <a:r>
              <a:rPr lang="en-US" sz="4000" dirty="0"/>
              <a:t>– the list of selfishness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In the last days, perilous times will come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Lovers of themselves – prideful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Lovers of money – greedy, materialistic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Boasters, blasphemers, unholy – bragging of ungodly behavior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Disobedient to parents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5780" y="130772"/>
            <a:ext cx="8714034" cy="95230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FFC000"/>
                </a:solidFill>
              </a:rPr>
              <a:t>Works of Darkness</a:t>
            </a:r>
          </a:p>
        </p:txBody>
      </p:sp>
    </p:spTree>
    <p:extLst>
      <p:ext uri="{BB962C8B-B14F-4D97-AF65-F5344CB8AC3E}">
        <p14:creationId xmlns:p14="http://schemas.microsoft.com/office/powerpoint/2010/main" val="2803909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5780" y="1197288"/>
            <a:ext cx="8714034" cy="5529940"/>
          </a:xfrm>
        </p:spPr>
        <p:txBody>
          <a:bodyPr anchor="t"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2 Timothy 3:1-9 </a:t>
            </a:r>
            <a:endParaRPr lang="en-US" sz="4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Unthankful – no gratitude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Unloving – “without natural affection”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Slanderers, unforgiving – not wanting peace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Without self-control – addicted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Brutal – craving violence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Despisers of good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Isaiah 5:20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5780" y="130772"/>
            <a:ext cx="8714034" cy="95230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FFC000"/>
                </a:solidFill>
              </a:rPr>
              <a:t>Works of Darkness</a:t>
            </a:r>
          </a:p>
        </p:txBody>
      </p:sp>
    </p:spTree>
    <p:extLst>
      <p:ext uri="{BB962C8B-B14F-4D97-AF65-F5344CB8AC3E}">
        <p14:creationId xmlns:p14="http://schemas.microsoft.com/office/powerpoint/2010/main" val="2311771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5780" y="1197288"/>
            <a:ext cx="8714034" cy="5529940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2 Timothy 3:1-9 </a:t>
            </a:r>
            <a:endParaRPr lang="en-US" sz="4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Traitors – no loyalty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Headstrong – stubborn and unwilling to consider others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Haughty – arrogant, conceited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Lovers of pleasure rather than lovers of God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Isaiah 30:9-10, Jeremiah 5:26-31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5780" y="130772"/>
            <a:ext cx="8714034" cy="95230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FFC000"/>
                </a:solidFill>
              </a:rPr>
              <a:t>Works of Darkness</a:t>
            </a:r>
          </a:p>
        </p:txBody>
      </p:sp>
    </p:spTree>
    <p:extLst>
      <p:ext uri="{BB962C8B-B14F-4D97-AF65-F5344CB8AC3E}">
        <p14:creationId xmlns:p14="http://schemas.microsoft.com/office/powerpoint/2010/main" val="2189285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5780" y="1197288"/>
            <a:ext cx="8714034" cy="5529940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2 Timothy 3:1-9 </a:t>
            </a:r>
            <a:endParaRPr lang="en-US" sz="4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Having a form of godliness, but denying its power – professed spirituality, but rejecting God and the Bible!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5780" y="130772"/>
            <a:ext cx="8714034" cy="95230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FFC000"/>
                </a:solidFill>
              </a:rPr>
              <a:t>Works of Darkness</a:t>
            </a:r>
          </a:p>
        </p:txBody>
      </p:sp>
    </p:spTree>
    <p:extLst>
      <p:ext uri="{BB962C8B-B14F-4D97-AF65-F5344CB8AC3E}">
        <p14:creationId xmlns:p14="http://schemas.microsoft.com/office/powerpoint/2010/main" val="1216098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5780" y="1197288"/>
            <a:ext cx="8714034" cy="5529940"/>
          </a:xfrm>
        </p:spPr>
        <p:txBody>
          <a:bodyPr anchor="t"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2 Timothy 3:1-9 </a:t>
            </a:r>
            <a:endParaRPr lang="en-US" sz="4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They can be religious (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6</a:t>
            </a:r>
            <a:r>
              <a:rPr lang="en-US" sz="4000" dirty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They exploit the gullible (including youth)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Always learning, but never able to know truth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Resist the truth (</a:t>
            </a:r>
            <a:r>
              <a:rPr lang="en-US" sz="4000" dirty="0" err="1"/>
              <a:t>Jannes</a:t>
            </a:r>
            <a:r>
              <a:rPr lang="en-US" sz="4000" dirty="0"/>
              <a:t> and </a:t>
            </a:r>
            <a:r>
              <a:rPr lang="en-US" sz="4000" dirty="0" err="1"/>
              <a:t>Jambres</a:t>
            </a:r>
            <a:r>
              <a:rPr lang="en-US" sz="4000" dirty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Men of corrupt minds  - disapproved by God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B0F0"/>
                </a:solidFill>
              </a:rPr>
              <a:t>From such turn away </a:t>
            </a:r>
            <a:r>
              <a:rPr lang="en-US" sz="4000" dirty="0"/>
              <a:t>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vs. 5,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Corinthians 15:33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5780" y="130772"/>
            <a:ext cx="8714034" cy="952304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FFC000"/>
                </a:solidFill>
              </a:rPr>
              <a:t>Works of Darkness</a:t>
            </a:r>
          </a:p>
        </p:txBody>
      </p:sp>
    </p:spTree>
    <p:extLst>
      <p:ext uri="{BB962C8B-B14F-4D97-AF65-F5344CB8AC3E}">
        <p14:creationId xmlns:p14="http://schemas.microsoft.com/office/powerpoint/2010/main" val="3429193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628</TotalTime>
  <Words>348</Words>
  <Application>Microsoft Office PowerPoint</Application>
  <PresentationFormat>On-screen Show (4:3)</PresentationFormat>
  <Paragraphs>99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Bookman Old Style</vt:lpstr>
      <vt:lpstr>Calibri</vt:lpstr>
      <vt:lpstr>Trebuchet MS</vt:lpstr>
      <vt:lpstr>Default</vt:lpstr>
      <vt:lpstr>1_Default Design</vt:lpstr>
      <vt:lpstr>1_Custom Design</vt:lpstr>
      <vt:lpstr>PowerPoint Presentation</vt:lpstr>
      <vt:lpstr>The Darkness  Around Us Ungodly Conduct</vt:lpstr>
      <vt:lpstr>Works of Darkness</vt:lpstr>
      <vt:lpstr>Works of Darkness</vt:lpstr>
      <vt:lpstr>Works of Darkness</vt:lpstr>
      <vt:lpstr>Works of Darkness</vt:lpstr>
      <vt:lpstr>Works of Darkness</vt:lpstr>
      <vt:lpstr>Works of Darkness</vt:lpstr>
      <vt:lpstr>Works of Darkness</vt:lpstr>
      <vt:lpstr>Works of Darkness</vt:lpstr>
      <vt:lpstr>Works of Darkness</vt:lpstr>
      <vt:lpstr>Works of Darkness</vt:lpstr>
      <vt:lpstr>Works of Darkness</vt:lpstr>
      <vt:lpstr>Works of Darkness</vt:lpstr>
      <vt:lpstr>Works of Darkness</vt:lpstr>
      <vt:lpstr>Works of Darkness</vt:lpstr>
      <vt:lpstr>Works of Darkness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24</cp:revision>
  <dcterms:created xsi:type="dcterms:W3CDTF">2014-03-26T14:03:34Z</dcterms:created>
  <dcterms:modified xsi:type="dcterms:W3CDTF">2019-04-14T14:37:01Z</dcterms:modified>
</cp:coreProperties>
</file>