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</p:sldMasterIdLst>
  <p:notesMasterIdLst>
    <p:notesMasterId r:id="rId27"/>
  </p:notesMasterIdLst>
  <p:sldIdLst>
    <p:sldId id="264" r:id="rId4"/>
    <p:sldId id="258" r:id="rId5"/>
    <p:sldId id="261" r:id="rId6"/>
    <p:sldId id="266" r:id="rId7"/>
    <p:sldId id="265" r:id="rId8"/>
    <p:sldId id="276" r:id="rId9"/>
    <p:sldId id="277" r:id="rId10"/>
    <p:sldId id="287" r:id="rId11"/>
    <p:sldId id="279" r:id="rId12"/>
    <p:sldId id="288" r:id="rId13"/>
    <p:sldId id="289" r:id="rId14"/>
    <p:sldId id="290" r:id="rId15"/>
    <p:sldId id="281" r:id="rId16"/>
    <p:sldId id="280" r:id="rId17"/>
    <p:sldId id="291" r:id="rId18"/>
    <p:sldId id="292" r:id="rId19"/>
    <p:sldId id="293" r:id="rId20"/>
    <p:sldId id="282" r:id="rId21"/>
    <p:sldId id="294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F317C"/>
    <a:srgbClr val="66CCFF"/>
    <a:srgbClr val="FFFFFF"/>
    <a:srgbClr val="78CBD6"/>
    <a:srgbClr val="008000"/>
    <a:srgbClr val="96BAC4"/>
    <a:srgbClr val="6198A7"/>
    <a:srgbClr val="4D7D8B"/>
    <a:srgbClr val="FA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9E890-13F6-41C2-A6C9-0FE031EC5575}" v="2929" dt="2019-04-28T14:15:10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394" autoAdjust="0"/>
  </p:normalViewPr>
  <p:slideViewPr>
    <p:cSldViewPr snapToGrid="0" snapToObjects="1">
      <p:cViewPr varScale="1">
        <p:scale>
          <a:sx n="107" d="100"/>
          <a:sy n="107" d="100"/>
        </p:scale>
        <p:origin x="17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B7AB089B-62DC-4E0E-AD6C-1A1CBED8757B}"/>
    <pc:docChg chg="custSel addSld delSld modSld sldOrd">
      <pc:chgData name="Thomas Thornhill" userId="4b94b3c8d6c07379" providerId="LiveId" clId="{B7AB089B-62DC-4E0E-AD6C-1A1CBED8757B}" dt="2019-04-28T14:15:10.005" v="3208" actId="20577"/>
      <pc:docMkLst>
        <pc:docMk/>
      </pc:docMkLst>
      <pc:sldChg chg="modSp">
        <pc:chgData name="Thomas Thornhill" userId="4b94b3c8d6c07379" providerId="LiveId" clId="{B7AB089B-62DC-4E0E-AD6C-1A1CBED8757B}" dt="2019-04-28T05:30:26.689" v="18" actId="20577"/>
        <pc:sldMkLst>
          <pc:docMk/>
          <pc:sldMk cId="3893856719" sldId="258"/>
        </pc:sldMkLst>
        <pc:spChg chg="mod">
          <ac:chgData name="Thomas Thornhill" userId="4b94b3c8d6c07379" providerId="LiveId" clId="{B7AB089B-62DC-4E0E-AD6C-1A1CBED8757B}" dt="2019-04-28T05:30:26.689" v="18" actId="20577"/>
          <ac:spMkLst>
            <pc:docMk/>
            <pc:sldMk cId="3893856719" sldId="258"/>
            <ac:spMk id="6" creationId="{00000000-0000-0000-0000-000000000000}"/>
          </ac:spMkLst>
        </pc:spChg>
      </pc:sldChg>
      <pc:sldChg chg="modSp modAnim">
        <pc:chgData name="Thomas Thornhill" userId="4b94b3c8d6c07379" providerId="LiveId" clId="{B7AB089B-62DC-4E0E-AD6C-1A1CBED8757B}" dt="2019-04-28T05:32:07.826" v="77"/>
        <pc:sldMkLst>
          <pc:docMk/>
          <pc:sldMk cId="1405483902" sldId="261"/>
        </pc:sldMkLst>
        <pc:spChg chg="mod">
          <ac:chgData name="Thomas Thornhill" userId="4b94b3c8d6c07379" providerId="LiveId" clId="{B7AB089B-62DC-4E0E-AD6C-1A1CBED8757B}" dt="2019-04-28T05:31:45.423" v="73" actId="6549"/>
          <ac:spMkLst>
            <pc:docMk/>
            <pc:sldMk cId="1405483902" sldId="261"/>
            <ac:spMk id="7" creationId="{00000000-0000-0000-0000-000000000000}"/>
          </ac:spMkLst>
        </pc:spChg>
      </pc:sldChg>
      <pc:sldChg chg="modSp modAnim">
        <pc:chgData name="Thomas Thornhill" userId="4b94b3c8d6c07379" providerId="LiveId" clId="{B7AB089B-62DC-4E0E-AD6C-1A1CBED8757B}" dt="2019-04-28T05:36:52.898" v="412" actId="20577"/>
        <pc:sldMkLst>
          <pc:docMk/>
          <pc:sldMk cId="1431167929" sldId="265"/>
        </pc:sldMkLst>
        <pc:spChg chg="mod">
          <ac:chgData name="Thomas Thornhill" userId="4b94b3c8d6c07379" providerId="LiveId" clId="{B7AB089B-62DC-4E0E-AD6C-1A1CBED8757B}" dt="2019-04-28T05:36:52.898" v="412" actId="20577"/>
          <ac:spMkLst>
            <pc:docMk/>
            <pc:sldMk cId="1431167929" sldId="265"/>
            <ac:spMk id="7" creationId="{00000000-0000-0000-0000-000000000000}"/>
          </ac:spMkLst>
        </pc:spChg>
      </pc:sldChg>
      <pc:sldChg chg="modSp modAnim">
        <pc:chgData name="Thomas Thornhill" userId="4b94b3c8d6c07379" providerId="LiveId" clId="{B7AB089B-62DC-4E0E-AD6C-1A1CBED8757B}" dt="2019-04-28T05:41:15.677" v="415" actId="6549"/>
        <pc:sldMkLst>
          <pc:docMk/>
          <pc:sldMk cId="1065718323" sldId="266"/>
        </pc:sldMkLst>
        <pc:spChg chg="mod">
          <ac:chgData name="Thomas Thornhill" userId="4b94b3c8d6c07379" providerId="LiveId" clId="{B7AB089B-62DC-4E0E-AD6C-1A1CBED8757B}" dt="2019-04-28T05:41:15.677" v="415" actId="6549"/>
          <ac:spMkLst>
            <pc:docMk/>
            <pc:sldMk cId="1065718323" sldId="266"/>
            <ac:spMk id="7" creationId="{00000000-0000-0000-0000-000000000000}"/>
          </ac:spMkLst>
        </pc:spChg>
      </pc:sldChg>
      <pc:sldChg chg="del">
        <pc:chgData name="Thomas Thornhill" userId="4b94b3c8d6c07379" providerId="LiveId" clId="{B7AB089B-62DC-4E0E-AD6C-1A1CBED8757B}" dt="2019-04-28T05:34:31.065" v="168" actId="2696"/>
        <pc:sldMkLst>
          <pc:docMk/>
          <pc:sldMk cId="2970384084" sldId="267"/>
        </pc:sldMkLst>
      </pc:sldChg>
      <pc:sldChg chg="del">
        <pc:chgData name="Thomas Thornhill" userId="4b94b3c8d6c07379" providerId="LiveId" clId="{B7AB089B-62DC-4E0E-AD6C-1A1CBED8757B}" dt="2019-04-28T05:34:34.760" v="169" actId="2696"/>
        <pc:sldMkLst>
          <pc:docMk/>
          <pc:sldMk cId="3119780862" sldId="268"/>
        </pc:sldMkLst>
      </pc:sldChg>
      <pc:sldChg chg="del">
        <pc:chgData name="Thomas Thornhill" userId="4b94b3c8d6c07379" providerId="LiveId" clId="{B7AB089B-62DC-4E0E-AD6C-1A1CBED8757B}" dt="2019-04-28T05:35:32.158" v="287" actId="2696"/>
        <pc:sldMkLst>
          <pc:docMk/>
          <pc:sldMk cId="2118833608" sldId="269"/>
        </pc:sldMkLst>
      </pc:sldChg>
      <pc:sldChg chg="del">
        <pc:chgData name="Thomas Thornhill" userId="4b94b3c8d6c07379" providerId="LiveId" clId="{B7AB089B-62DC-4E0E-AD6C-1A1CBED8757B}" dt="2019-04-28T05:35:33.525" v="288" actId="2696"/>
        <pc:sldMkLst>
          <pc:docMk/>
          <pc:sldMk cId="982307861" sldId="270"/>
        </pc:sldMkLst>
      </pc:sldChg>
      <pc:sldChg chg="del">
        <pc:chgData name="Thomas Thornhill" userId="4b94b3c8d6c07379" providerId="LiveId" clId="{B7AB089B-62DC-4E0E-AD6C-1A1CBED8757B}" dt="2019-04-28T05:35:45.629" v="317" actId="2696"/>
        <pc:sldMkLst>
          <pc:docMk/>
          <pc:sldMk cId="120549109" sldId="271"/>
        </pc:sldMkLst>
      </pc:sldChg>
      <pc:sldChg chg="del">
        <pc:chgData name="Thomas Thornhill" userId="4b94b3c8d6c07379" providerId="LiveId" clId="{B7AB089B-62DC-4E0E-AD6C-1A1CBED8757B}" dt="2019-04-28T05:35:53.995" v="318" actId="2696"/>
        <pc:sldMkLst>
          <pc:docMk/>
          <pc:sldMk cId="348313953" sldId="272"/>
        </pc:sldMkLst>
      </pc:sldChg>
      <pc:sldChg chg="del">
        <pc:chgData name="Thomas Thornhill" userId="4b94b3c8d6c07379" providerId="LiveId" clId="{B7AB089B-62DC-4E0E-AD6C-1A1CBED8757B}" dt="2019-04-28T05:36:30.276" v="350" actId="2696"/>
        <pc:sldMkLst>
          <pc:docMk/>
          <pc:sldMk cId="3686579911" sldId="273"/>
        </pc:sldMkLst>
      </pc:sldChg>
      <pc:sldChg chg="del">
        <pc:chgData name="Thomas Thornhill" userId="4b94b3c8d6c07379" providerId="LiveId" clId="{B7AB089B-62DC-4E0E-AD6C-1A1CBED8757B}" dt="2019-04-28T05:36:59.853" v="413" actId="2696"/>
        <pc:sldMkLst>
          <pc:docMk/>
          <pc:sldMk cId="3016698225" sldId="274"/>
        </pc:sldMkLst>
      </pc:sldChg>
      <pc:sldChg chg="del">
        <pc:chgData name="Thomas Thornhill" userId="4b94b3c8d6c07379" providerId="LiveId" clId="{B7AB089B-62DC-4E0E-AD6C-1A1CBED8757B}" dt="2019-04-28T05:37:05.419" v="414" actId="2696"/>
        <pc:sldMkLst>
          <pc:docMk/>
          <pc:sldMk cId="2077826395" sldId="275"/>
        </pc:sldMkLst>
      </pc:sldChg>
      <pc:sldChg chg="modSp modAnim">
        <pc:chgData name="Thomas Thornhill" userId="4b94b3c8d6c07379" providerId="LiveId" clId="{B7AB089B-62DC-4E0E-AD6C-1A1CBED8757B}" dt="2019-04-28T05:51:58.363" v="914" actId="27636"/>
        <pc:sldMkLst>
          <pc:docMk/>
          <pc:sldMk cId="564662967" sldId="277"/>
        </pc:sldMkLst>
        <pc:spChg chg="mod">
          <ac:chgData name="Thomas Thornhill" userId="4b94b3c8d6c07379" providerId="LiveId" clId="{B7AB089B-62DC-4E0E-AD6C-1A1CBED8757B}" dt="2019-04-28T05:51:58.363" v="914" actId="27636"/>
          <ac:spMkLst>
            <pc:docMk/>
            <pc:sldMk cId="564662967" sldId="277"/>
            <ac:spMk id="7" creationId="{00000000-0000-0000-0000-000000000000}"/>
          </ac:spMkLst>
        </pc:spChg>
      </pc:sldChg>
      <pc:sldChg chg="del">
        <pc:chgData name="Thomas Thornhill" userId="4b94b3c8d6c07379" providerId="LiveId" clId="{B7AB089B-62DC-4E0E-AD6C-1A1CBED8757B}" dt="2019-04-28T05:42:10.682" v="517" actId="2696"/>
        <pc:sldMkLst>
          <pc:docMk/>
          <pc:sldMk cId="1726450477" sldId="278"/>
        </pc:sldMkLst>
      </pc:sldChg>
      <pc:sldChg chg="modSp modAnim">
        <pc:chgData name="Thomas Thornhill" userId="4b94b3c8d6c07379" providerId="LiveId" clId="{B7AB089B-62DC-4E0E-AD6C-1A1CBED8757B}" dt="2019-04-28T05:54:45.984" v="1203" actId="20577"/>
        <pc:sldMkLst>
          <pc:docMk/>
          <pc:sldMk cId="2394384021" sldId="279"/>
        </pc:sldMkLst>
        <pc:spChg chg="mod">
          <ac:chgData name="Thomas Thornhill" userId="4b94b3c8d6c07379" providerId="LiveId" clId="{B7AB089B-62DC-4E0E-AD6C-1A1CBED8757B}" dt="2019-04-28T05:54:45.984" v="1203" actId="20577"/>
          <ac:spMkLst>
            <pc:docMk/>
            <pc:sldMk cId="2394384021" sldId="279"/>
            <ac:spMk id="7" creationId="{00000000-0000-0000-0000-000000000000}"/>
          </ac:spMkLst>
        </pc:spChg>
      </pc:sldChg>
      <pc:sldChg chg="modSp modAnim">
        <pc:chgData name="Thomas Thornhill" userId="4b94b3c8d6c07379" providerId="LiveId" clId="{B7AB089B-62DC-4E0E-AD6C-1A1CBED8757B}" dt="2019-04-28T14:15:10.005" v="3208" actId="20577"/>
        <pc:sldMkLst>
          <pc:docMk/>
          <pc:sldMk cId="2765351165" sldId="280"/>
        </pc:sldMkLst>
        <pc:spChg chg="mod">
          <ac:chgData name="Thomas Thornhill" userId="4b94b3c8d6c07379" providerId="LiveId" clId="{B7AB089B-62DC-4E0E-AD6C-1A1CBED8757B}" dt="2019-04-28T06:05:15.847" v="1993" actId="20577"/>
          <ac:spMkLst>
            <pc:docMk/>
            <pc:sldMk cId="2765351165" sldId="280"/>
            <ac:spMk id="4" creationId="{36C90E67-1284-4827-B959-02EE44C97C8E}"/>
          </ac:spMkLst>
        </pc:spChg>
        <pc:spChg chg="mod">
          <ac:chgData name="Thomas Thornhill" userId="4b94b3c8d6c07379" providerId="LiveId" clId="{B7AB089B-62DC-4E0E-AD6C-1A1CBED8757B}" dt="2019-04-28T14:15:10.005" v="3208" actId="20577"/>
          <ac:spMkLst>
            <pc:docMk/>
            <pc:sldMk cId="2765351165" sldId="280"/>
            <ac:spMk id="7" creationId="{00000000-0000-0000-0000-000000000000}"/>
          </ac:spMkLst>
        </pc:spChg>
      </pc:sldChg>
      <pc:sldChg chg="modSp ord modAnim">
        <pc:chgData name="Thomas Thornhill" userId="4b94b3c8d6c07379" providerId="LiveId" clId="{B7AB089B-62DC-4E0E-AD6C-1A1CBED8757B}" dt="2019-04-28T14:13:29.361" v="3204" actId="115"/>
        <pc:sldMkLst>
          <pc:docMk/>
          <pc:sldMk cId="1453290548" sldId="281"/>
        </pc:sldMkLst>
        <pc:spChg chg="mod">
          <ac:chgData name="Thomas Thornhill" userId="4b94b3c8d6c07379" providerId="LiveId" clId="{B7AB089B-62DC-4E0E-AD6C-1A1CBED8757B}" dt="2019-04-28T06:05:31.784" v="1994"/>
          <ac:spMkLst>
            <pc:docMk/>
            <pc:sldMk cId="1453290548" sldId="281"/>
            <ac:spMk id="4" creationId="{36C90E67-1284-4827-B959-02EE44C97C8E}"/>
          </ac:spMkLst>
        </pc:spChg>
        <pc:spChg chg="mod">
          <ac:chgData name="Thomas Thornhill" userId="4b94b3c8d6c07379" providerId="LiveId" clId="{B7AB089B-62DC-4E0E-AD6C-1A1CBED8757B}" dt="2019-04-28T14:13:29.361" v="3204" actId="115"/>
          <ac:spMkLst>
            <pc:docMk/>
            <pc:sldMk cId="1453290548" sldId="281"/>
            <ac:spMk id="7" creationId="{00000000-0000-0000-0000-000000000000}"/>
          </ac:spMkLst>
        </pc:spChg>
      </pc:sldChg>
      <pc:sldChg chg="modSp modAnim">
        <pc:chgData name="Thomas Thornhill" userId="4b94b3c8d6c07379" providerId="LiveId" clId="{B7AB089B-62DC-4E0E-AD6C-1A1CBED8757B}" dt="2019-04-28T14:01:54.711" v="2981" actId="27636"/>
        <pc:sldMkLst>
          <pc:docMk/>
          <pc:sldMk cId="2119612815" sldId="282"/>
        </pc:sldMkLst>
        <pc:spChg chg="mod">
          <ac:chgData name="Thomas Thornhill" userId="4b94b3c8d6c07379" providerId="LiveId" clId="{B7AB089B-62DC-4E0E-AD6C-1A1CBED8757B}" dt="2019-04-28T06:05:38.023" v="1995"/>
          <ac:spMkLst>
            <pc:docMk/>
            <pc:sldMk cId="2119612815" sldId="282"/>
            <ac:spMk id="4" creationId="{36C90E67-1284-4827-B959-02EE44C97C8E}"/>
          </ac:spMkLst>
        </pc:spChg>
        <pc:spChg chg="mod">
          <ac:chgData name="Thomas Thornhill" userId="4b94b3c8d6c07379" providerId="LiveId" clId="{B7AB089B-62DC-4E0E-AD6C-1A1CBED8757B}" dt="2019-04-28T14:01:54.711" v="2981" actId="27636"/>
          <ac:spMkLst>
            <pc:docMk/>
            <pc:sldMk cId="2119612815" sldId="282"/>
            <ac:spMk id="7" creationId="{00000000-0000-0000-0000-000000000000}"/>
          </ac:spMkLst>
        </pc:spChg>
      </pc:sldChg>
      <pc:sldChg chg="modSp modAnim">
        <pc:chgData name="Thomas Thornhill" userId="4b94b3c8d6c07379" providerId="LiveId" clId="{B7AB089B-62DC-4E0E-AD6C-1A1CBED8757B}" dt="2019-04-28T14:06:26.246" v="3173" actId="20577"/>
        <pc:sldMkLst>
          <pc:docMk/>
          <pc:sldMk cId="3306359769" sldId="283"/>
        </pc:sldMkLst>
        <pc:spChg chg="mod">
          <ac:chgData name="Thomas Thornhill" userId="4b94b3c8d6c07379" providerId="LiveId" clId="{B7AB089B-62DC-4E0E-AD6C-1A1CBED8757B}" dt="2019-04-28T06:05:49.184" v="1996"/>
          <ac:spMkLst>
            <pc:docMk/>
            <pc:sldMk cId="3306359769" sldId="283"/>
            <ac:spMk id="4" creationId="{36C90E67-1284-4827-B959-02EE44C97C8E}"/>
          </ac:spMkLst>
        </pc:spChg>
        <pc:spChg chg="mod">
          <ac:chgData name="Thomas Thornhill" userId="4b94b3c8d6c07379" providerId="LiveId" clId="{B7AB089B-62DC-4E0E-AD6C-1A1CBED8757B}" dt="2019-04-28T14:06:26.246" v="3173" actId="20577"/>
          <ac:spMkLst>
            <pc:docMk/>
            <pc:sldMk cId="3306359769" sldId="283"/>
            <ac:spMk id="7" creationId="{00000000-0000-0000-0000-000000000000}"/>
          </ac:spMkLst>
        </pc:spChg>
      </pc:sldChg>
      <pc:sldChg chg="modSp modAnim">
        <pc:chgData name="Thomas Thornhill" userId="4b94b3c8d6c07379" providerId="LiveId" clId="{B7AB089B-62DC-4E0E-AD6C-1A1CBED8757B}" dt="2019-04-28T14:08:49.787" v="3200" actId="20577"/>
        <pc:sldMkLst>
          <pc:docMk/>
          <pc:sldMk cId="1510991843" sldId="284"/>
        </pc:sldMkLst>
        <pc:spChg chg="mod">
          <ac:chgData name="Thomas Thornhill" userId="4b94b3c8d6c07379" providerId="LiveId" clId="{B7AB089B-62DC-4E0E-AD6C-1A1CBED8757B}" dt="2019-04-28T06:05:53.240" v="1997"/>
          <ac:spMkLst>
            <pc:docMk/>
            <pc:sldMk cId="1510991843" sldId="284"/>
            <ac:spMk id="4" creationId="{36C90E67-1284-4827-B959-02EE44C97C8E}"/>
          </ac:spMkLst>
        </pc:spChg>
        <pc:spChg chg="mod">
          <ac:chgData name="Thomas Thornhill" userId="4b94b3c8d6c07379" providerId="LiveId" clId="{B7AB089B-62DC-4E0E-AD6C-1A1CBED8757B}" dt="2019-04-28T14:08:49.787" v="3200" actId="20577"/>
          <ac:spMkLst>
            <pc:docMk/>
            <pc:sldMk cId="1510991843" sldId="284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7AB089B-62DC-4E0E-AD6C-1A1CBED8757B}" dt="2019-04-28T05:52:17.736" v="921" actId="6549"/>
        <pc:sldMkLst>
          <pc:docMk/>
          <pc:sldMk cId="3297303430" sldId="287"/>
        </pc:sldMkLst>
        <pc:spChg chg="mod">
          <ac:chgData name="Thomas Thornhill" userId="4b94b3c8d6c07379" providerId="LiveId" clId="{B7AB089B-62DC-4E0E-AD6C-1A1CBED8757B}" dt="2019-04-28T05:52:17.736" v="921" actId="6549"/>
          <ac:spMkLst>
            <pc:docMk/>
            <pc:sldMk cId="3297303430" sldId="287"/>
            <ac:spMk id="7" creationId="{00000000-0000-0000-0000-000000000000}"/>
          </ac:spMkLst>
        </pc:spChg>
      </pc:sldChg>
      <pc:sldChg chg="addSp modSp add modAnim">
        <pc:chgData name="Thomas Thornhill" userId="4b94b3c8d6c07379" providerId="LiveId" clId="{B7AB089B-62DC-4E0E-AD6C-1A1CBED8757B}" dt="2019-04-28T05:59:10.251" v="1614"/>
        <pc:sldMkLst>
          <pc:docMk/>
          <pc:sldMk cId="3053048579" sldId="288"/>
        </pc:sldMkLst>
        <pc:spChg chg="add mod">
          <ac:chgData name="Thomas Thornhill" userId="4b94b3c8d6c07379" providerId="LiveId" clId="{B7AB089B-62DC-4E0E-AD6C-1A1CBED8757B}" dt="2019-04-28T05:59:02.151" v="1612" actId="1076"/>
          <ac:spMkLst>
            <pc:docMk/>
            <pc:sldMk cId="3053048579" sldId="288"/>
            <ac:spMk id="2" creationId="{98AA2C67-358C-485C-8E4B-4663893B412A}"/>
          </ac:spMkLst>
        </pc:spChg>
        <pc:spChg chg="mod">
          <ac:chgData name="Thomas Thornhill" userId="4b94b3c8d6c07379" providerId="LiveId" clId="{B7AB089B-62DC-4E0E-AD6C-1A1CBED8757B}" dt="2019-04-28T05:57:16.743" v="1523" actId="6549"/>
          <ac:spMkLst>
            <pc:docMk/>
            <pc:sldMk cId="3053048579" sldId="288"/>
            <ac:spMk id="7" creationId="{00000000-0000-0000-0000-000000000000}"/>
          </ac:spMkLst>
        </pc:spChg>
      </pc:sldChg>
      <pc:sldChg chg="modSp add ord modAnim">
        <pc:chgData name="Thomas Thornhill" userId="4b94b3c8d6c07379" providerId="LiveId" clId="{B7AB089B-62DC-4E0E-AD6C-1A1CBED8757B}" dt="2019-04-28T06:02:46.284" v="1836" actId="27636"/>
        <pc:sldMkLst>
          <pc:docMk/>
          <pc:sldMk cId="128478026" sldId="289"/>
        </pc:sldMkLst>
        <pc:spChg chg="mod">
          <ac:chgData name="Thomas Thornhill" userId="4b94b3c8d6c07379" providerId="LiveId" clId="{B7AB089B-62DC-4E0E-AD6C-1A1CBED8757B}" dt="2019-04-28T06:02:46.284" v="1836" actId="27636"/>
          <ac:spMkLst>
            <pc:docMk/>
            <pc:sldMk cId="128478026" sldId="28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7AB089B-62DC-4E0E-AD6C-1A1CBED8757B}" dt="2019-04-28T06:04:59.039" v="1976" actId="20577"/>
        <pc:sldMkLst>
          <pc:docMk/>
          <pc:sldMk cId="385992751" sldId="290"/>
        </pc:sldMkLst>
        <pc:spChg chg="mod">
          <ac:chgData name="Thomas Thornhill" userId="4b94b3c8d6c07379" providerId="LiveId" clId="{B7AB089B-62DC-4E0E-AD6C-1A1CBED8757B}" dt="2019-04-28T06:04:59.039" v="1976" actId="20577"/>
          <ac:spMkLst>
            <pc:docMk/>
            <pc:sldMk cId="385992751" sldId="29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7AB089B-62DC-4E0E-AD6C-1A1CBED8757B}" dt="2019-04-28T13:51:46.335" v="2436" actId="207"/>
        <pc:sldMkLst>
          <pc:docMk/>
          <pc:sldMk cId="1633338027" sldId="291"/>
        </pc:sldMkLst>
        <pc:spChg chg="mod">
          <ac:chgData name="Thomas Thornhill" userId="4b94b3c8d6c07379" providerId="LiveId" clId="{B7AB089B-62DC-4E0E-AD6C-1A1CBED8757B}" dt="2019-04-28T13:51:46.335" v="2436" actId="207"/>
          <ac:spMkLst>
            <pc:docMk/>
            <pc:sldMk cId="1633338027" sldId="29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7AB089B-62DC-4E0E-AD6C-1A1CBED8757B}" dt="2019-04-28T13:55:10.330" v="2675" actId="115"/>
        <pc:sldMkLst>
          <pc:docMk/>
          <pc:sldMk cId="2625323110" sldId="292"/>
        </pc:sldMkLst>
        <pc:spChg chg="mod">
          <ac:chgData name="Thomas Thornhill" userId="4b94b3c8d6c07379" providerId="LiveId" clId="{B7AB089B-62DC-4E0E-AD6C-1A1CBED8757B}" dt="2019-04-28T13:55:10.330" v="2675" actId="115"/>
          <ac:spMkLst>
            <pc:docMk/>
            <pc:sldMk cId="2625323110" sldId="292"/>
            <ac:spMk id="7" creationId="{00000000-0000-0000-0000-000000000000}"/>
          </ac:spMkLst>
        </pc:spChg>
      </pc:sldChg>
      <pc:sldChg chg="addSp modSp add modAnim">
        <pc:chgData name="Thomas Thornhill" userId="4b94b3c8d6c07379" providerId="LiveId" clId="{B7AB089B-62DC-4E0E-AD6C-1A1CBED8757B}" dt="2019-04-28T13:59:36.356" v="2925" actId="688"/>
        <pc:sldMkLst>
          <pc:docMk/>
          <pc:sldMk cId="3380050628" sldId="293"/>
        </pc:sldMkLst>
        <pc:spChg chg="add mod">
          <ac:chgData name="Thomas Thornhill" userId="4b94b3c8d6c07379" providerId="LiveId" clId="{B7AB089B-62DC-4E0E-AD6C-1A1CBED8757B}" dt="2019-04-28T13:59:36.356" v="2925" actId="688"/>
          <ac:spMkLst>
            <pc:docMk/>
            <pc:sldMk cId="3380050628" sldId="293"/>
            <ac:spMk id="5" creationId="{27D77169-0D9E-45FB-9DD1-7DA6A8B780EB}"/>
          </ac:spMkLst>
        </pc:spChg>
        <pc:spChg chg="mod">
          <ac:chgData name="Thomas Thornhill" userId="4b94b3c8d6c07379" providerId="LiveId" clId="{B7AB089B-62DC-4E0E-AD6C-1A1CBED8757B}" dt="2019-04-28T13:57:54.940" v="2844" actId="20577"/>
          <ac:spMkLst>
            <pc:docMk/>
            <pc:sldMk cId="3380050628" sldId="293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7AB089B-62DC-4E0E-AD6C-1A1CBED8757B}" dt="2019-04-28T14:03:10.389" v="3055" actId="5793"/>
        <pc:sldMkLst>
          <pc:docMk/>
          <pc:sldMk cId="173328874" sldId="294"/>
        </pc:sldMkLst>
        <pc:spChg chg="mod">
          <ac:chgData name="Thomas Thornhill" userId="4b94b3c8d6c07379" providerId="LiveId" clId="{B7AB089B-62DC-4E0E-AD6C-1A1CBED8757B}" dt="2019-04-28T14:03:10.389" v="3055" actId="5793"/>
          <ac:spMkLst>
            <pc:docMk/>
            <pc:sldMk cId="173328874" sldId="294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B62A5-E793-4A60-A7E0-BF520CB8A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62A-D859-4B88-8277-1688D89D5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3162A-D859-4B88-8277-1688D89D5D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3162A-D859-4B88-8277-1688D89D5D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B86BEB-F91A-4629-83BB-325E8D073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99EA0-BAFF-4721-A1E8-C6045E24A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DC81F-10D9-4320-A179-B1DC57030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E878-3C49-450A-AA30-BDFEE293D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16277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B06CFA-B3E8-4329-9F07-D9B346FD7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9B3F-E068-4D7B-8B1A-BF5F97681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D0E326-308C-4228-B234-2135E2B82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E5F0-E8C0-45BD-8017-E7E766B4D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14518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AB0DC5-063A-4A9E-94FD-37110FC25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8883BF-0BCC-4E58-BDF0-5FDEBCF96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4B7CF1-9D7C-42BE-A30E-7D50A12F9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7A49C-D381-450E-A757-524DC7EA5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721424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7770D-8C3A-4FEF-A6FD-449450358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7F794-3D71-4465-AB61-4C9F11A92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FEF4BF-4D88-4624-97DB-89950D9E6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BC87-480B-4C49-B762-C35ABD797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04761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8D5A5-00FA-435A-BF83-40C186457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BE28A1-CB2C-4F1A-BA9D-E1A015E6E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2F025A-5546-49DB-B15F-CE0A443EE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8813F-0430-47CF-AAE9-457A672C9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609112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38BD61-20EB-4DE6-999C-123B3000F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93A884-41D5-4D51-8871-68D1A469E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BFC6AF-0C32-4A0B-82DA-DA236EFFD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F0BE-85EB-4CBB-A46E-35A57C5E4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765672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3BA24B-86DF-4BB1-BA9D-98BD45430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64185D-E877-4AB3-99E1-C1B706085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64F49D-FA9A-4BB5-9295-2A1C9F35D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0E026-7435-453B-858D-3D759B47D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30684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320D4-BE2D-4D86-8ABA-F62968C71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8BC3E0-0064-4B56-ADE4-105B14565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988780-1EC1-4611-BED0-354C72CF6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488D-0444-4DD5-839C-1BC7D7345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338397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E7CB17-3B1E-49CD-B82D-F964AD5A7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7E13DC-A97B-41E0-82B9-69DD11DF8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396BB-FD95-451D-BB63-BA22FFA2E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1BC0-F1CB-4629-9849-FF2B1B863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182907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3CE99F-EA06-43A0-911F-E3FD8F9D0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D02D43-7CF4-4096-98DE-88D6B78DF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6A3626-C239-42C9-A9E3-3445B043B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F739-4C79-44B3-A423-6C821D8AB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29218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9412" y="4245429"/>
            <a:ext cx="4090986" cy="3870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01BE11-8098-4CA2-B0A4-B8D581312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9A0E5E-A1A9-4588-A8E6-AD8240CC4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AB0886-A7EE-408A-BF50-601A0F789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BAC2-7803-4FF7-BCF0-4ACD599B2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180706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9412" y="4245429"/>
            <a:ext cx="4090986" cy="3870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07932" y="2733524"/>
            <a:ext cx="6054892" cy="136676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5" y="471715"/>
            <a:ext cx="5838450" cy="59036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5" y="471715"/>
            <a:ext cx="5838450" cy="59036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5" y="471715"/>
            <a:ext cx="5838450" cy="59036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92863" y="5682266"/>
            <a:ext cx="2270865" cy="522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1CF4B4-C181-458D-9D95-014BAA060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CEFF64-6E9B-4ECE-B087-702EED936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148F2C-053A-4D28-82CC-F714E2752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6648-FECC-4F07-B8CE-F847467B9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907521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32F4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51E7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51E7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51E7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51E7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51E7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C12269-F2B6-484F-987F-EA609E9E2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A699CE-15A2-414C-B508-663D15B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33FB1F-878D-4271-94B6-2A5D4F63DA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9816DB-69CE-4CFA-9D18-FF9AFD362F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F23F47-E841-45A0-939A-60677D9D7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AF48EFB-F370-4B7F-BA22-29E116A6B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6" descr="Call to Repentance_std_t_nt.jpg">
            <a:extLst>
              <a:ext uri="{FF2B5EF4-FFF2-40B4-BE49-F238E27FC236}">
                <a16:creationId xmlns:a16="http://schemas.microsoft.com/office/drawing/2014/main" id="{D48138D3-9EC3-4895-9E3F-D3A808A88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3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9420C0-4B4D-4195-8D64-80ECC81E5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26BE24-C911-4D33-B217-4169E2A03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7E7FD49-6829-4DB5-BACB-3EB33AA29C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8A7665A-39F4-458F-AF62-0C2955A617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69D8207B-9A5D-47DC-9C38-1A6CFC967F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D925483-40EF-47D8-AB96-66CA7791B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68" descr="let it shine_cb">
            <a:extLst>
              <a:ext uri="{FF2B5EF4-FFF2-40B4-BE49-F238E27FC236}">
                <a16:creationId xmlns:a16="http://schemas.microsoft.com/office/drawing/2014/main" id="{C840DC86-1038-4374-AC38-7FCDFE210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30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id="{5A2AFBED-979B-4283-92C2-DA9357559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2590800"/>
            <a:ext cx="6705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Lights in a Dark World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TextBox 5">
            <a:extLst>
              <a:ext uri="{FF2B5EF4-FFF2-40B4-BE49-F238E27FC236}">
                <a16:creationId xmlns:a16="http://schemas.microsoft.com/office/drawing/2014/main" id="{460E2098-3735-4056-B59A-4066378B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5222875" cy="708025"/>
          </a:xfrm>
          <a:prstGeom prst="rect">
            <a:avLst/>
          </a:prstGeom>
          <a:solidFill>
            <a:srgbClr val="39272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Philippians 2:15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746CA-550A-47BE-B707-5762CA56BE06}"/>
              </a:ext>
            </a:extLst>
          </p:cNvPr>
          <p:cNvSpPr/>
          <p:nvPr/>
        </p:nvSpPr>
        <p:spPr>
          <a:xfrm>
            <a:off x="4569041" y="76200"/>
            <a:ext cx="41472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18000">
                      <a:srgbClr val="FFFF00"/>
                    </a:gs>
                    <a:gs pos="88000">
                      <a:srgbClr val="000000">
                        <a:lumMod val="60000"/>
                        <a:lumOff val="40000"/>
                      </a:srgbClr>
                    </a:gs>
                    <a:gs pos="87000">
                      <a:srgbClr val="00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2019 Theme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Other thoughts on ecumenism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The challenge of ecumenism is how some of its components are rooted in truths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Our need to love 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Matthew 22:37-39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Do not judge unworthily –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Matthew 7:1-5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Be respectful in matters of liberty –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Romans 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We should desire peace – 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Romans 14:19, 12:18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Ecumenism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AA2C67-358C-485C-8E4B-4663893B412A}"/>
              </a:ext>
            </a:extLst>
          </p:cNvPr>
          <p:cNvSpPr/>
          <p:nvPr/>
        </p:nvSpPr>
        <p:spPr>
          <a:xfrm rot="9574744" flipH="1" flipV="1">
            <a:off x="819953" y="2375143"/>
            <a:ext cx="7504094" cy="22688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The problem is the subjective interpretation of these truths</a:t>
            </a:r>
          </a:p>
        </p:txBody>
      </p:sp>
    </p:spTree>
    <p:extLst>
      <p:ext uri="{BB962C8B-B14F-4D97-AF65-F5344CB8AC3E}">
        <p14:creationId xmlns:p14="http://schemas.microsoft.com/office/powerpoint/2010/main" val="305304857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892806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Other thoughts on ecumenism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TRUE unity comes when we speak the same thing –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Corinthians 1:10, Philippians 2:2, Ephesians 4:3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When we are in sin we CANNOT ignore it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We need to repent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Acts 17:30-31, </a:t>
            </a:r>
            <a:b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Luke 13:3 &amp; 5</a:t>
            </a:r>
            <a:b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Acts 3:19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Ecumenism</a:t>
            </a:r>
          </a:p>
        </p:txBody>
      </p:sp>
    </p:spTree>
    <p:extLst>
      <p:ext uri="{BB962C8B-B14F-4D97-AF65-F5344CB8AC3E}">
        <p14:creationId xmlns:p14="http://schemas.microsoft.com/office/powerpoint/2010/main" val="1284780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892806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Other thoughts on ecumenism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IF, there is a God whose laws we are to follow (and there is), then ecumenism is a danger 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dirty="0">
                <a:solidFill>
                  <a:srgbClr val="FAECFF"/>
                </a:solidFill>
              </a:rPr>
              <a:t>and part of the darkness of 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dirty="0">
                <a:solidFill>
                  <a:srgbClr val="FAECFF"/>
                </a:solidFill>
              </a:rPr>
              <a:t>this world</a:t>
            </a:r>
            <a:endParaRPr lang="en-US" sz="3600" b="1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Ecumenism</a:t>
            </a:r>
          </a:p>
        </p:txBody>
      </p:sp>
    </p:spTree>
    <p:extLst>
      <p:ext uri="{BB962C8B-B14F-4D97-AF65-F5344CB8AC3E}">
        <p14:creationId xmlns:p14="http://schemas.microsoft.com/office/powerpoint/2010/main" val="3859927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What about tolerance?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Tolerance is defined as the ability or willingness to </a:t>
            </a:r>
            <a:r>
              <a:rPr lang="en-US" sz="3600" u="sng" dirty="0">
                <a:solidFill>
                  <a:srgbClr val="FAECFF"/>
                </a:solidFill>
              </a:rPr>
              <a:t>put up with</a:t>
            </a:r>
            <a:r>
              <a:rPr lang="en-US" sz="3600" dirty="0">
                <a:solidFill>
                  <a:srgbClr val="FAECFF"/>
                </a:solidFill>
              </a:rPr>
              <a:t>, without interference, an existing behavior or attitude, even if we do not agree with or like it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8CBD6"/>
                </a:solidFill>
              </a:rPr>
              <a:t>Today, the demand is not </a:t>
            </a:r>
            <a:br>
              <a:rPr lang="en-US" sz="3600" dirty="0">
                <a:solidFill>
                  <a:srgbClr val="78CBD6"/>
                </a:solidFill>
              </a:rPr>
            </a:br>
            <a:r>
              <a:rPr lang="en-US" sz="3600" dirty="0">
                <a:solidFill>
                  <a:srgbClr val="78CBD6"/>
                </a:solidFill>
              </a:rPr>
              <a:t>tolerance but </a:t>
            </a:r>
            <a:r>
              <a:rPr lang="en-US" sz="3600" u="sng" dirty="0">
                <a:solidFill>
                  <a:srgbClr val="FFFF99"/>
                </a:solidFill>
              </a:rPr>
              <a:t>acceptance</a:t>
            </a:r>
            <a:r>
              <a:rPr lang="en-US" sz="3600" dirty="0">
                <a:solidFill>
                  <a:srgbClr val="78CBD6"/>
                </a:solidFill>
              </a:rPr>
              <a:t> </a:t>
            </a:r>
            <a:br>
              <a:rPr lang="en-US" sz="3600" dirty="0">
                <a:solidFill>
                  <a:srgbClr val="78CBD6"/>
                </a:solidFill>
              </a:rPr>
            </a:br>
            <a:r>
              <a:rPr lang="en-US" sz="3600" dirty="0">
                <a:solidFill>
                  <a:srgbClr val="78CBD6"/>
                </a:solidFill>
              </a:rPr>
              <a:t>and </a:t>
            </a:r>
            <a:r>
              <a:rPr lang="en-US" sz="3600" u="sng" dirty="0">
                <a:solidFill>
                  <a:srgbClr val="FFFF99"/>
                </a:solidFill>
              </a:rPr>
              <a:t>approval</a:t>
            </a:r>
            <a:r>
              <a:rPr lang="en-US" sz="3600" dirty="0">
                <a:solidFill>
                  <a:srgbClr val="78CBD6"/>
                </a:solidFill>
              </a:rPr>
              <a:t> as if it is not </a:t>
            </a:r>
            <a:br>
              <a:rPr lang="en-US" sz="3600" dirty="0">
                <a:solidFill>
                  <a:srgbClr val="78CBD6"/>
                </a:solidFill>
              </a:rPr>
            </a:br>
            <a:r>
              <a:rPr lang="en-US" sz="3600" dirty="0">
                <a:solidFill>
                  <a:srgbClr val="78CBD6"/>
                </a:solidFill>
              </a:rPr>
              <a:t>wrong</a:t>
            </a:r>
            <a:endParaRPr lang="en-US" sz="3600" b="1" dirty="0">
              <a:solidFill>
                <a:srgbClr val="78CBD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145329054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What about tolerance?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The mantra of the day to those who call for ecumenism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And if one is not tolerant (by their standard) they are often treated with contempt, sometimes hatefully.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Labeling, innuendo, </a:t>
            </a:r>
            <a:r>
              <a:rPr lang="en-US" sz="3600">
                <a:solidFill>
                  <a:srgbClr val="FAECFF"/>
                </a:solidFill>
              </a:rPr>
              <a:t>faulty </a:t>
            </a:r>
            <a:br>
              <a:rPr lang="en-US" sz="3600">
                <a:solidFill>
                  <a:srgbClr val="FAECFF"/>
                </a:solidFill>
              </a:rPr>
            </a:br>
            <a:r>
              <a:rPr lang="en-US" sz="3600">
                <a:solidFill>
                  <a:srgbClr val="FAECFF"/>
                </a:solidFill>
              </a:rPr>
              <a:t>judgments </a:t>
            </a:r>
            <a:r>
              <a:rPr lang="en-US" sz="3600" dirty="0">
                <a:solidFill>
                  <a:srgbClr val="FAECFF"/>
                </a:solidFill>
              </a:rPr>
              <a:t>&amp; interpretations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66CCFF"/>
                </a:solidFill>
              </a:rPr>
              <a:t>“The intolerance of the </a:t>
            </a:r>
            <a:br>
              <a:rPr lang="en-US" sz="3600" i="1" dirty="0">
                <a:solidFill>
                  <a:srgbClr val="66CCFF"/>
                </a:solidFill>
              </a:rPr>
            </a:br>
            <a:r>
              <a:rPr lang="en-US" sz="3600" i="1" dirty="0">
                <a:solidFill>
                  <a:srgbClr val="66CCFF"/>
                </a:solidFill>
              </a:rPr>
              <a:t>preachers of tolerance”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27653511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What about tolerance?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The Bible teaches we are to be tolerant!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We must love and do good to all, even </a:t>
            </a:r>
            <a:r>
              <a:rPr lang="en-US" sz="3600" dirty="0">
                <a:solidFill>
                  <a:srgbClr val="78CBD6"/>
                </a:solidFill>
              </a:rPr>
              <a:t>(especially) </a:t>
            </a:r>
            <a:r>
              <a:rPr lang="en-US" sz="3600" dirty="0">
                <a:solidFill>
                  <a:srgbClr val="FAECFF"/>
                </a:solidFill>
              </a:rPr>
              <a:t>those we 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dirty="0">
                <a:solidFill>
                  <a:srgbClr val="FAECFF"/>
                </a:solidFill>
              </a:rPr>
              <a:t>disagree with  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Matthew 7:12, 5:44-46</a:t>
            </a:r>
            <a:b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Romans 12:17-21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16333380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What about tolerance?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We are to be tolerant</a:t>
            </a:r>
            <a:endParaRPr lang="en-US" sz="3600" dirty="0">
              <a:solidFill>
                <a:srgbClr val="FAECFF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We cannot force the truth on anyone!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Matthew 15:13-14, Luke 9:51-56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We are to </a:t>
            </a:r>
            <a:r>
              <a:rPr lang="en-US" sz="3600" u="sng" dirty="0">
                <a:solidFill>
                  <a:srgbClr val="FFFF00"/>
                </a:solidFill>
              </a:rPr>
              <a:t>persuade</a:t>
            </a:r>
            <a:r>
              <a:rPr lang="en-US" sz="3600" dirty="0">
                <a:solidFill>
                  <a:srgbClr val="FAECFF"/>
                </a:solidFill>
              </a:rPr>
              <a:t>, not force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br>
              <a:rPr lang="en-US" sz="3600" b="1" dirty="0">
                <a:solidFill>
                  <a:srgbClr val="FAECFF"/>
                </a:solidFill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(cf. 2 Corinthians 5:11)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26253231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What about tolerance?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We are to be tolerant</a:t>
            </a:r>
            <a:endParaRPr lang="en-US" sz="3600" dirty="0">
              <a:solidFill>
                <a:srgbClr val="FAECFF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Endurance in the face of trials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Matthew 5:39, 2 Timothy 2:10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Bear with the weaknesses of the weak –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Romans 15:1-2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Serve others to win them - </a:t>
            </a:r>
            <a:b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Corinthians 9:19-23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TOLERANCE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D77169-0D9E-45FB-9DD1-7DA6A8B780EB}"/>
              </a:ext>
            </a:extLst>
          </p:cNvPr>
          <p:cNvSpPr/>
          <p:nvPr/>
        </p:nvSpPr>
        <p:spPr>
          <a:xfrm rot="10089158" flipH="1" flipV="1">
            <a:off x="819953" y="2375143"/>
            <a:ext cx="7504094" cy="2268815"/>
          </a:xfrm>
          <a:prstGeom prst="roundRect">
            <a:avLst/>
          </a:prstGeom>
          <a:solidFill>
            <a:srgbClr val="4F31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NONE of these actions involve compromising God’s word</a:t>
            </a:r>
          </a:p>
        </p:txBody>
      </p:sp>
    </p:spTree>
    <p:extLst>
      <p:ext uri="{BB962C8B-B14F-4D97-AF65-F5344CB8AC3E}">
        <p14:creationId xmlns:p14="http://schemas.microsoft.com/office/powerpoint/2010/main" val="33800506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What about tolerance?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We are NOT to tolerate error!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John 17:17 </a:t>
            </a:r>
            <a:r>
              <a:rPr lang="en-US" sz="3600" dirty="0">
                <a:solidFill>
                  <a:srgbClr val="FAECFF"/>
                </a:solidFill>
              </a:rPr>
              <a:t>– God’s word is our only truth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Galatians 2:4-5 </a:t>
            </a:r>
            <a:r>
              <a:rPr lang="en-US" sz="3600" dirty="0">
                <a:solidFill>
                  <a:srgbClr val="FAECFF"/>
                </a:solidFill>
              </a:rPr>
              <a:t>– do not yield even for an hour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Ephesians 5:11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21196128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What about tolerance?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We are NOT to tolerate error!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2 Thessalonians 3:6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2 John 9-11 - </a:t>
            </a:r>
            <a:r>
              <a:rPr lang="en-US" sz="3600" dirty="0">
                <a:solidFill>
                  <a:srgbClr val="FAECFF"/>
                </a:solidFill>
              </a:rPr>
              <a:t>doctrinal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 Corinthians 5:1-11 – 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dirty="0">
                <a:solidFill>
                  <a:srgbClr val="FAECFF"/>
                </a:solidFill>
              </a:rPr>
              <a:t>behavior</a:t>
            </a:r>
            <a:endParaRPr lang="en-US" sz="3600" b="1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1733288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7483" y="1308136"/>
            <a:ext cx="6768352" cy="3075605"/>
          </a:xfrm>
          <a:solidFill>
            <a:srgbClr val="FFFFFF">
              <a:alpha val="54118"/>
            </a:srgbClr>
          </a:solidFill>
        </p:spPr>
        <p:txBody>
          <a:bodyPr>
            <a:normAutofit/>
          </a:bodyPr>
          <a:lstStyle/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Tolerance Redefined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What about tolerance?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There is only ONE way to heaven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John 14:6, Acts 4:12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Matthew 7:24-27 </a:t>
            </a:r>
            <a:r>
              <a:rPr lang="en-US" sz="3600" dirty="0">
                <a:solidFill>
                  <a:srgbClr val="FAECFF"/>
                </a:solidFill>
              </a:rPr>
              <a:t>– to build on any other foundation is foolishness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Rooted in obedience – 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Matthew 7:21-23, </a:t>
            </a:r>
            <a:b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Hebrews 5:9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33063597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What about tolerance?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We must realize that one day we will stand before God to be judged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Revelation 20:12, 15</a:t>
            </a:r>
            <a:r>
              <a:rPr lang="en-US" sz="3600" dirty="0">
                <a:solidFill>
                  <a:srgbClr val="FAECFF"/>
                </a:solidFill>
              </a:rPr>
              <a:t> – judged by our works and whether or nor our names are in the Book of Life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John 12:48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2 Corinthians 5:10-11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151099184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7483" y="1308136"/>
            <a:ext cx="6768352" cy="3075605"/>
          </a:xfrm>
          <a:solidFill>
            <a:srgbClr val="FFFFFF">
              <a:alpha val="54118"/>
            </a:srgbClr>
          </a:solidFill>
        </p:spPr>
        <p:txBody>
          <a:bodyPr>
            <a:normAutofit fontScale="90000"/>
          </a:bodyPr>
          <a:lstStyle/>
          <a:p>
            <a:r>
              <a:rPr lang="en-US" sz="5400" b="1" dirty="0"/>
              <a:t>Let us resolve to submit to His will rather than the world!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563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F8B4791-65CF-4FCB-9AE9-C47E873768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00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</a:rPr>
              <a:t>Is our light shining in this dark world?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The efforts and aim of promoting unity among all whether among churches (e.g. denominations, etc.) or world religions and belief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A product of political 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dirty="0">
                <a:solidFill>
                  <a:srgbClr val="FAECFF"/>
                </a:solidFill>
              </a:rPr>
              <a:t>correctness (do not do or say anything that offends anyone)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About tolerance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99013" y="145742"/>
            <a:ext cx="5741234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Ecumenism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Some things to understand: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God desires unity  (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John 17:20-21, Ephesians 4:1-3, Philippians 2:1-2, etc.</a:t>
            </a:r>
            <a:r>
              <a:rPr lang="en-US" sz="3600" dirty="0">
                <a:solidFill>
                  <a:srgbClr val="FAECFF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We ought to strive to get along 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dirty="0">
                <a:solidFill>
                  <a:srgbClr val="FAECFF"/>
                </a:solidFill>
              </a:rPr>
              <a:t>with others (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Romans</a:t>
            </a:r>
            <a:r>
              <a:rPr lang="en-US" sz="3600" dirty="0">
                <a:solidFill>
                  <a:srgbClr val="FAECFF"/>
                </a:solidFill>
              </a:rPr>
              <a:t>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12:17-18</a:t>
            </a:r>
            <a:r>
              <a:rPr lang="en-US" sz="3600" dirty="0">
                <a:solidFill>
                  <a:srgbClr val="FAECFF"/>
                </a:solidFill>
              </a:rPr>
              <a:t>,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15:2</a:t>
            </a:r>
            <a:r>
              <a:rPr lang="en-US" sz="3600" dirty="0">
                <a:solidFill>
                  <a:srgbClr val="FAECFF"/>
                </a:solidFill>
              </a:rPr>
              <a:t>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99013" y="145742"/>
            <a:ext cx="5741234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Ecumenism</a:t>
            </a:r>
          </a:p>
        </p:txBody>
      </p:sp>
    </p:spTree>
    <p:extLst>
      <p:ext uri="{BB962C8B-B14F-4D97-AF65-F5344CB8AC3E}">
        <p14:creationId xmlns:p14="http://schemas.microsoft.com/office/powerpoint/2010/main" val="1065718323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It is a work of Satan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It promotes ignorance – </a:t>
            </a:r>
            <a:r>
              <a:rPr lang="en-US" sz="3600" dirty="0">
                <a:solidFill>
                  <a:srgbClr val="FFFFFF"/>
                </a:solidFill>
              </a:rPr>
              <a:t>accuracy in understanding not important, even detrimental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It promotes immorality and selfishness – </a:t>
            </a:r>
            <a:r>
              <a:rPr lang="en-US" sz="3600" dirty="0">
                <a:solidFill>
                  <a:srgbClr val="FFFFFF"/>
                </a:solidFill>
              </a:rPr>
              <a:t>man can come to God on his own terms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It promotes compromise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Distorts Biblical love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It can promote intolerance of </a:t>
            </a:r>
            <a:br>
              <a:rPr lang="en-US" sz="3600" dirty="0">
                <a:solidFill>
                  <a:srgbClr val="FFC000"/>
                </a:solidFill>
              </a:rPr>
            </a:br>
            <a:r>
              <a:rPr lang="en-US" sz="3600" dirty="0">
                <a:solidFill>
                  <a:srgbClr val="FFC000"/>
                </a:solidFill>
              </a:rPr>
              <a:t>those who do not conform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Ecumenism</a:t>
            </a:r>
          </a:p>
        </p:txBody>
      </p:sp>
    </p:spTree>
    <p:extLst>
      <p:ext uri="{BB962C8B-B14F-4D97-AF65-F5344CB8AC3E}">
        <p14:creationId xmlns:p14="http://schemas.microsoft.com/office/powerpoint/2010/main" val="14311679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It gives a false sense of spiritual security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One’s sincerity and integrity is not questioned here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It is a simple matter of obedience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Satan gave Eve a false sense of security in the garden – 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Genesis 3:4-5</a:t>
            </a:r>
            <a:b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endParaRPr lang="en-US" sz="3600" dirty="0">
              <a:solidFill>
                <a:srgbClr val="78CBD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Ecumenism</a:t>
            </a:r>
          </a:p>
        </p:txBody>
      </p:sp>
    </p:spTree>
    <p:extLst>
      <p:ext uri="{BB962C8B-B14F-4D97-AF65-F5344CB8AC3E}">
        <p14:creationId xmlns:p14="http://schemas.microsoft.com/office/powerpoint/2010/main" val="14778194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The ultimate danger of ecumenism - It leads to one’s soul facing spiritual danger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Because it is perceived to be truthful, many think they are ok when they are not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Ecumenism</a:t>
            </a:r>
          </a:p>
        </p:txBody>
      </p:sp>
    </p:spTree>
    <p:extLst>
      <p:ext uri="{BB962C8B-B14F-4D97-AF65-F5344CB8AC3E}">
        <p14:creationId xmlns:p14="http://schemas.microsoft.com/office/powerpoint/2010/main" val="5646629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The ultimate danger of ecumenism - It leads to one’s soul facing spiritual danger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The Bible is clear that good intentions are not enough! Paul had good intentions </a:t>
            </a:r>
            <a:r>
              <a:rPr lang="en-US" sz="3600" b="1" dirty="0">
                <a:solidFill>
                  <a:srgbClr val="FAECFF"/>
                </a:solidFill>
                <a:latin typeface="Bookman Old Style" panose="02050604050505020204" pitchFamily="18" charset="0"/>
              </a:rPr>
              <a:t>–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Acts 23:1, </a:t>
            </a:r>
            <a:b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26:9-11; 1 Timothy 1:12-13</a:t>
            </a:r>
            <a:b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3600" dirty="0">
                <a:solidFill>
                  <a:srgbClr val="FAECFF"/>
                </a:solidFill>
              </a:rPr>
              <a:t>Uzzah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– 2 Samuel 6:6-8</a:t>
            </a:r>
            <a:endParaRPr lang="en-US" sz="3600" b="1" dirty="0">
              <a:solidFill>
                <a:srgbClr val="FAECFF"/>
              </a:solidFill>
              <a:latin typeface="Bookman Old Style" panose="020506040505050202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Warnings of those who thought they were alright, but they were wrong </a:t>
            </a:r>
            <a:r>
              <a:rPr lang="en-US" sz="3600" b="1" dirty="0">
                <a:solidFill>
                  <a:srgbClr val="FAECFF"/>
                </a:solidFill>
                <a:latin typeface="Bookman Old Style" panose="02050604050505020204" pitchFamily="18" charset="0"/>
              </a:rPr>
              <a:t>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Romans 10:1-3</a:t>
            </a:r>
            <a:b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John 16:2</a:t>
            </a:r>
            <a:endParaRPr lang="en-US" sz="3600" b="1" dirty="0">
              <a:solidFill>
                <a:srgbClr val="FAEC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Ecumenism</a:t>
            </a:r>
          </a:p>
        </p:txBody>
      </p:sp>
    </p:spTree>
    <p:extLst>
      <p:ext uri="{BB962C8B-B14F-4D97-AF65-F5344CB8AC3E}">
        <p14:creationId xmlns:p14="http://schemas.microsoft.com/office/powerpoint/2010/main" val="32973034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8224" y="819452"/>
            <a:ext cx="8305141" cy="5742713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Other thoughts on ecumenism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Consider how much better the world would be IF we were united in Jesus  </a:t>
            </a:r>
            <a:r>
              <a:rPr lang="en-US" sz="36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John 17:20-21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This was actually the goal of the restoration movement –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dirty="0">
                <a:solidFill>
                  <a:srgbClr val="FAECFF"/>
                </a:solidFill>
              </a:rPr>
              <a:t>apply scripture as it is taught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AECFF"/>
                </a:solidFill>
              </a:rPr>
              <a:t>Doctrinal error is always the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dirty="0">
                <a:solidFill>
                  <a:srgbClr val="FAECFF"/>
                </a:solidFill>
              </a:rPr>
              <a:t>product of men setting aside</a:t>
            </a:r>
            <a:br>
              <a:rPr lang="en-US" sz="3600" dirty="0">
                <a:solidFill>
                  <a:srgbClr val="FAECFF"/>
                </a:solidFill>
              </a:rPr>
            </a:br>
            <a:r>
              <a:rPr lang="en-US" sz="3600" dirty="0">
                <a:solidFill>
                  <a:srgbClr val="FAECFF"/>
                </a:solidFill>
              </a:rPr>
              <a:t>truth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0188" y="145742"/>
            <a:ext cx="7310059" cy="6737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6BAC4"/>
                </a:solidFill>
              </a:rPr>
              <a:t>The darkness of ecumenism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90E67-1284-4827-B959-02EE44C97C8E}"/>
              </a:ext>
            </a:extLst>
          </p:cNvPr>
          <p:cNvSpPr txBox="1">
            <a:spLocks/>
          </p:cNvSpPr>
          <p:nvPr/>
        </p:nvSpPr>
        <p:spPr>
          <a:xfrm>
            <a:off x="7112836" y="5604297"/>
            <a:ext cx="1792940" cy="878541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232F4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5400" b="1" dirty="0"/>
              <a:t>The Darkness Around Us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</a:rPr>
              <a:t>Ecumenism</a:t>
            </a:r>
          </a:p>
        </p:txBody>
      </p:sp>
    </p:spTree>
    <p:extLst>
      <p:ext uri="{BB962C8B-B14F-4D97-AF65-F5344CB8AC3E}">
        <p14:creationId xmlns:p14="http://schemas.microsoft.com/office/powerpoint/2010/main" val="23943840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1109</TotalTime>
  <Words>844</Words>
  <Application>Microsoft Office PowerPoint</Application>
  <PresentationFormat>On-screen Show (4:3)</PresentationFormat>
  <Paragraphs>125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Trebuchet MS</vt:lpstr>
      <vt:lpstr>Default</vt:lpstr>
      <vt:lpstr>1_Default Design</vt:lpstr>
      <vt:lpstr>1_Custom Design</vt:lpstr>
      <vt:lpstr>PowerPoint Presentation</vt:lpstr>
      <vt:lpstr>The Darkness Around Us Tolerance Redefined</vt:lpstr>
      <vt:lpstr>Ecumenism</vt:lpstr>
      <vt:lpstr>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The darkness of ecumenism</vt:lpstr>
      <vt:lpstr>Let us resolve to submit to His will rather than the world!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23</cp:revision>
  <dcterms:created xsi:type="dcterms:W3CDTF">2014-03-26T14:03:34Z</dcterms:created>
  <dcterms:modified xsi:type="dcterms:W3CDTF">2019-04-28T14:15:11Z</dcterms:modified>
</cp:coreProperties>
</file>