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7" r:id="rId5"/>
    <p:sldId id="268" r:id="rId6"/>
    <p:sldId id="276" r:id="rId7"/>
    <p:sldId id="283" r:id="rId8"/>
    <p:sldId id="282" r:id="rId9"/>
    <p:sldId id="277" r:id="rId10"/>
    <p:sldId id="278" r:id="rId11"/>
    <p:sldId id="279" r:id="rId12"/>
    <p:sldId id="280" r:id="rId13"/>
    <p:sldId id="281" r:id="rId14"/>
    <p:sldId id="284" r:id="rId15"/>
    <p:sldId id="285" r:id="rId16"/>
    <p:sldId id="286" r:id="rId17"/>
    <p:sldId id="287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DEFD7"/>
    <a:srgbClr val="3A1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78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71A6B0FC-79A0-4DAD-BC1D-7A0B34B54395}"/>
    <pc:docChg chg="undo custSel addSld delSld modSld">
      <pc:chgData name="Thomas Thornhill" userId="4b94b3c8d6c07379" providerId="LiveId" clId="{71A6B0FC-79A0-4DAD-BC1D-7A0B34B54395}" dt="2017-12-31T15:17:39.632" v="2176" actId="20577"/>
      <pc:docMkLst>
        <pc:docMk/>
      </pc:docMkLst>
      <pc:sldChg chg="modSp">
        <pc:chgData name="Thomas Thornhill" userId="4b94b3c8d6c07379" providerId="LiveId" clId="{71A6B0FC-79A0-4DAD-BC1D-7A0B34B54395}" dt="2017-12-31T04:48:27.273" v="3" actId="20577"/>
        <pc:sldMkLst>
          <pc:docMk/>
          <pc:sldMk cId="3893856719" sldId="258"/>
        </pc:sldMkLst>
        <pc:spChg chg="mod">
          <ac:chgData name="Thomas Thornhill" userId="4b94b3c8d6c07379" providerId="LiveId" clId="{71A6B0FC-79A0-4DAD-BC1D-7A0B34B54395}" dt="2017-12-31T04:48:27.273" v="3" actId="20577"/>
          <ac:spMkLst>
            <pc:docMk/>
            <pc:sldMk cId="3893856719" sldId="258"/>
            <ac:spMk id="6" creationId="{00000000-0000-0000-0000-000000000000}"/>
          </ac:spMkLst>
        </pc:spChg>
      </pc:sldChg>
      <pc:sldChg chg="modSp add del modAnim">
        <pc:chgData name="Thomas Thornhill" userId="4b94b3c8d6c07379" providerId="LiveId" clId="{71A6B0FC-79A0-4DAD-BC1D-7A0B34B54395}" dt="2017-12-31T04:49:26.340" v="71" actId="27636"/>
        <pc:sldMkLst>
          <pc:docMk/>
          <pc:sldMk cId="2490129912" sldId="264"/>
        </pc:sldMkLst>
        <pc:spChg chg="mod">
          <ac:chgData name="Thomas Thornhill" userId="4b94b3c8d6c07379" providerId="LiveId" clId="{71A6B0FC-79A0-4DAD-BC1D-7A0B34B54395}" dt="2017-12-31T04:49:26.340" v="71" actId="27636"/>
          <ac:spMkLst>
            <pc:docMk/>
            <pc:sldMk cId="2490129912" sldId="264"/>
            <ac:spMk id="6" creationId="{00000000-0000-0000-0000-000000000000}"/>
          </ac:spMkLst>
        </pc:spChg>
      </pc:sldChg>
      <pc:sldChg chg="add del">
        <pc:chgData name="Thomas Thornhill" userId="4b94b3c8d6c07379" providerId="LiveId" clId="{71A6B0FC-79A0-4DAD-BC1D-7A0B34B54395}" dt="2017-12-31T04:49:31.707" v="72" actId="2696"/>
        <pc:sldMkLst>
          <pc:docMk/>
          <pc:sldMk cId="1970599585" sldId="265"/>
        </pc:sldMkLst>
      </pc:sldChg>
      <pc:sldChg chg="del">
        <pc:chgData name="Thomas Thornhill" userId="4b94b3c8d6c07379" providerId="LiveId" clId="{71A6B0FC-79A0-4DAD-BC1D-7A0B34B54395}" dt="2017-12-31T04:49:56.358" v="73" actId="2696"/>
        <pc:sldMkLst>
          <pc:docMk/>
          <pc:sldMk cId="4130508188" sldId="266"/>
        </pc:sldMkLst>
      </pc:sldChg>
      <pc:sldChg chg="modSp modAnim">
        <pc:chgData name="Thomas Thornhill" userId="4b94b3c8d6c07379" providerId="LiveId" clId="{71A6B0FC-79A0-4DAD-BC1D-7A0B34B54395}" dt="2017-12-31T04:52:17.740" v="177" actId="108"/>
        <pc:sldMkLst>
          <pc:docMk/>
          <pc:sldMk cId="3391104363" sldId="268"/>
        </pc:sldMkLst>
        <pc:spChg chg="mod">
          <ac:chgData name="Thomas Thornhill" userId="4b94b3c8d6c07379" providerId="LiveId" clId="{71A6B0FC-79A0-4DAD-BC1D-7A0B34B54395}" dt="2017-12-31T04:50:14.393" v="83" actId="20577"/>
          <ac:spMkLst>
            <pc:docMk/>
            <pc:sldMk cId="3391104363" sldId="268"/>
            <ac:spMk id="2" creationId="{3F5CD10E-A783-484E-9298-C1B68E1BE5B6}"/>
          </ac:spMkLst>
        </pc:spChg>
        <pc:spChg chg="mod">
          <ac:chgData name="Thomas Thornhill" userId="4b94b3c8d6c07379" providerId="LiveId" clId="{71A6B0FC-79A0-4DAD-BC1D-7A0B34B54395}" dt="2017-12-31T04:52:17.740" v="177" actId="108"/>
          <ac:spMkLst>
            <pc:docMk/>
            <pc:sldMk cId="3391104363" sldId="268"/>
            <ac:spMk id="6" creationId="{00000000-0000-0000-0000-000000000000}"/>
          </ac:spMkLst>
        </pc:spChg>
      </pc:sldChg>
      <pc:sldChg chg="del">
        <pc:chgData name="Thomas Thornhill" userId="4b94b3c8d6c07379" providerId="LiveId" clId="{71A6B0FC-79A0-4DAD-BC1D-7A0B34B54395}" dt="2017-12-31T04:51:17.201" v="124" actId="2696"/>
        <pc:sldMkLst>
          <pc:docMk/>
          <pc:sldMk cId="4055417113" sldId="269"/>
        </pc:sldMkLst>
      </pc:sldChg>
      <pc:sldChg chg="del">
        <pc:chgData name="Thomas Thornhill" userId="4b94b3c8d6c07379" providerId="LiveId" clId="{71A6B0FC-79A0-4DAD-BC1D-7A0B34B54395}" dt="2017-12-31T04:51:20.198" v="125" actId="2696"/>
        <pc:sldMkLst>
          <pc:docMk/>
          <pc:sldMk cId="2369955713" sldId="270"/>
        </pc:sldMkLst>
      </pc:sldChg>
      <pc:sldChg chg="del">
        <pc:chgData name="Thomas Thornhill" userId="4b94b3c8d6c07379" providerId="LiveId" clId="{71A6B0FC-79A0-4DAD-BC1D-7A0B34B54395}" dt="2017-12-31T04:51:22.269" v="126" actId="2696"/>
        <pc:sldMkLst>
          <pc:docMk/>
          <pc:sldMk cId="285323189" sldId="271"/>
        </pc:sldMkLst>
      </pc:sldChg>
      <pc:sldChg chg="del">
        <pc:chgData name="Thomas Thornhill" userId="4b94b3c8d6c07379" providerId="LiveId" clId="{71A6B0FC-79A0-4DAD-BC1D-7A0B34B54395}" dt="2017-12-31T04:51:24.174" v="127" actId="2696"/>
        <pc:sldMkLst>
          <pc:docMk/>
          <pc:sldMk cId="2580016557" sldId="272"/>
        </pc:sldMkLst>
      </pc:sldChg>
      <pc:sldChg chg="del">
        <pc:chgData name="Thomas Thornhill" userId="4b94b3c8d6c07379" providerId="LiveId" clId="{71A6B0FC-79A0-4DAD-BC1D-7A0B34B54395}" dt="2017-12-31T04:51:59.413" v="142" actId="2696"/>
        <pc:sldMkLst>
          <pc:docMk/>
          <pc:sldMk cId="892229086" sldId="273"/>
        </pc:sldMkLst>
      </pc:sldChg>
      <pc:sldChg chg="del">
        <pc:chgData name="Thomas Thornhill" userId="4b94b3c8d6c07379" providerId="LiveId" clId="{71A6B0FC-79A0-4DAD-BC1D-7A0B34B54395}" dt="2017-12-31T04:52:26.324" v="178" actId="2696"/>
        <pc:sldMkLst>
          <pc:docMk/>
          <pc:sldMk cId="345296467" sldId="274"/>
        </pc:sldMkLst>
      </pc:sldChg>
      <pc:sldChg chg="del">
        <pc:chgData name="Thomas Thornhill" userId="4b94b3c8d6c07379" providerId="LiveId" clId="{71A6B0FC-79A0-4DAD-BC1D-7A0B34B54395}" dt="2017-12-31T04:52:28.285" v="179" actId="2696"/>
        <pc:sldMkLst>
          <pc:docMk/>
          <pc:sldMk cId="2462505991" sldId="275"/>
        </pc:sldMkLst>
      </pc:sldChg>
      <pc:sldChg chg="modSp modAnim">
        <pc:chgData name="Thomas Thornhill" userId="4b94b3c8d6c07379" providerId="LiveId" clId="{71A6B0FC-79A0-4DAD-BC1D-7A0B34B54395}" dt="2017-12-31T14:59:34.622" v="2113" actId="108"/>
        <pc:sldMkLst>
          <pc:docMk/>
          <pc:sldMk cId="2739293217" sldId="276"/>
        </pc:sldMkLst>
        <pc:spChg chg="mod">
          <ac:chgData name="Thomas Thornhill" userId="4b94b3c8d6c07379" providerId="LiveId" clId="{71A6B0FC-79A0-4DAD-BC1D-7A0B34B54395}" dt="2017-12-31T14:59:34.622" v="2113" actId="108"/>
          <ac:spMkLst>
            <pc:docMk/>
            <pc:sldMk cId="2739293217" sldId="276"/>
            <ac:spMk id="6" creationId="{00000000-0000-0000-0000-000000000000}"/>
          </ac:spMkLst>
        </pc:spChg>
      </pc:sldChg>
      <pc:sldChg chg="modSp modAnim">
        <pc:chgData name="Thomas Thornhill" userId="4b94b3c8d6c07379" providerId="LiveId" clId="{71A6B0FC-79A0-4DAD-BC1D-7A0B34B54395}" dt="2017-12-31T05:02:11.161" v="631" actId="20577"/>
        <pc:sldMkLst>
          <pc:docMk/>
          <pc:sldMk cId="3110752756" sldId="277"/>
        </pc:sldMkLst>
        <pc:spChg chg="mod">
          <ac:chgData name="Thomas Thornhill" userId="4b94b3c8d6c07379" providerId="LiveId" clId="{71A6B0FC-79A0-4DAD-BC1D-7A0B34B54395}" dt="2017-12-31T05:02:11.161" v="631" actId="20577"/>
          <ac:spMkLst>
            <pc:docMk/>
            <pc:sldMk cId="3110752756" sldId="277"/>
            <ac:spMk id="6" creationId="{00000000-0000-0000-0000-000000000000}"/>
          </ac:spMkLst>
        </pc:spChg>
      </pc:sldChg>
      <pc:sldChg chg="modSp">
        <pc:chgData name="Thomas Thornhill" userId="4b94b3c8d6c07379" providerId="LiveId" clId="{71A6B0FC-79A0-4DAD-BC1D-7A0B34B54395}" dt="2017-12-31T15:09:26.155" v="2141" actId="20577"/>
        <pc:sldMkLst>
          <pc:docMk/>
          <pc:sldMk cId="2694000538" sldId="278"/>
        </pc:sldMkLst>
        <pc:spChg chg="mod">
          <ac:chgData name="Thomas Thornhill" userId="4b94b3c8d6c07379" providerId="LiveId" clId="{71A6B0FC-79A0-4DAD-BC1D-7A0B34B54395}" dt="2017-12-31T15:09:26.155" v="2141" actId="20577"/>
          <ac:spMkLst>
            <pc:docMk/>
            <pc:sldMk cId="2694000538" sldId="278"/>
            <ac:spMk id="6" creationId="{00000000-0000-0000-0000-000000000000}"/>
          </ac:spMkLst>
        </pc:spChg>
      </pc:sldChg>
      <pc:sldChg chg="modSp">
        <pc:chgData name="Thomas Thornhill" userId="4b94b3c8d6c07379" providerId="LiveId" clId="{71A6B0FC-79A0-4DAD-BC1D-7A0B34B54395}" dt="2017-12-31T15:11:16.019" v="2160" actId="108"/>
        <pc:sldMkLst>
          <pc:docMk/>
          <pc:sldMk cId="4236600765" sldId="279"/>
        </pc:sldMkLst>
        <pc:spChg chg="mod">
          <ac:chgData name="Thomas Thornhill" userId="4b94b3c8d6c07379" providerId="LiveId" clId="{71A6B0FC-79A0-4DAD-BC1D-7A0B34B54395}" dt="2017-12-31T15:11:16.019" v="2160" actId="108"/>
          <ac:spMkLst>
            <pc:docMk/>
            <pc:sldMk cId="4236600765" sldId="279"/>
            <ac:spMk id="6" creationId="{00000000-0000-0000-0000-000000000000}"/>
          </ac:spMkLst>
        </pc:spChg>
      </pc:sldChg>
      <pc:sldChg chg="modSp">
        <pc:chgData name="Thomas Thornhill" userId="4b94b3c8d6c07379" providerId="LiveId" clId="{71A6B0FC-79A0-4DAD-BC1D-7A0B34B54395}" dt="2017-12-31T15:15:55.377" v="2172" actId="20577"/>
        <pc:sldMkLst>
          <pc:docMk/>
          <pc:sldMk cId="4009318352" sldId="280"/>
        </pc:sldMkLst>
        <pc:spChg chg="mod">
          <ac:chgData name="Thomas Thornhill" userId="4b94b3c8d6c07379" providerId="LiveId" clId="{71A6B0FC-79A0-4DAD-BC1D-7A0B34B54395}" dt="2017-12-31T15:15:55.377" v="2172" actId="20577"/>
          <ac:spMkLst>
            <pc:docMk/>
            <pc:sldMk cId="4009318352" sldId="280"/>
            <ac:spMk id="6" creationId="{00000000-0000-0000-0000-000000000000}"/>
          </ac:spMkLst>
        </pc:spChg>
      </pc:sldChg>
      <pc:sldChg chg="modSp modAnim">
        <pc:chgData name="Thomas Thornhill" userId="4b94b3c8d6c07379" providerId="LiveId" clId="{71A6B0FC-79A0-4DAD-BC1D-7A0B34B54395}" dt="2017-12-31T15:17:39.632" v="2176" actId="20577"/>
        <pc:sldMkLst>
          <pc:docMk/>
          <pc:sldMk cId="728531277" sldId="281"/>
        </pc:sldMkLst>
        <pc:spChg chg="mod">
          <ac:chgData name="Thomas Thornhill" userId="4b94b3c8d6c07379" providerId="LiveId" clId="{71A6B0FC-79A0-4DAD-BC1D-7A0B34B54395}" dt="2017-12-31T05:13:57.337" v="1060" actId="1076"/>
          <ac:spMkLst>
            <pc:docMk/>
            <pc:sldMk cId="728531277" sldId="281"/>
            <ac:spMk id="2" creationId="{3F5CD10E-A783-484E-9298-C1B68E1BE5B6}"/>
          </ac:spMkLst>
        </pc:spChg>
        <pc:spChg chg="mod">
          <ac:chgData name="Thomas Thornhill" userId="4b94b3c8d6c07379" providerId="LiveId" clId="{71A6B0FC-79A0-4DAD-BC1D-7A0B34B54395}" dt="2017-12-31T15:17:39.632" v="2176" actId="20577"/>
          <ac:spMkLst>
            <pc:docMk/>
            <pc:sldMk cId="728531277" sldId="281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71A6B0FC-79A0-4DAD-BC1D-7A0B34B54395}" dt="2017-12-31T04:58:58.434" v="539"/>
        <pc:sldMkLst>
          <pc:docMk/>
          <pc:sldMk cId="1200739948" sldId="282"/>
        </pc:sldMkLst>
        <pc:spChg chg="mod">
          <ac:chgData name="Thomas Thornhill" userId="4b94b3c8d6c07379" providerId="LiveId" clId="{71A6B0FC-79A0-4DAD-BC1D-7A0B34B54395}" dt="2017-12-31T04:58:58.434" v="539"/>
          <ac:spMkLst>
            <pc:docMk/>
            <pc:sldMk cId="1200739948" sldId="282"/>
            <ac:spMk id="6" creationId="{00000000-0000-0000-0000-000000000000}"/>
          </ac:spMkLst>
        </pc:spChg>
      </pc:sldChg>
      <pc:sldChg chg="del">
        <pc:chgData name="Thomas Thornhill" userId="4b94b3c8d6c07379" providerId="LiveId" clId="{71A6B0FC-79A0-4DAD-BC1D-7A0B34B54395}" dt="2017-12-31T04:50:01.806" v="74" actId="2696"/>
        <pc:sldMkLst>
          <pc:docMk/>
          <pc:sldMk cId="1319442263" sldId="282"/>
        </pc:sldMkLst>
      </pc:sldChg>
      <pc:sldChg chg="modSp add modAnim">
        <pc:chgData name="Thomas Thornhill" userId="4b94b3c8d6c07379" providerId="LiveId" clId="{71A6B0FC-79A0-4DAD-BC1D-7A0B34B54395}" dt="2017-12-31T04:57:56.956" v="491" actId="108"/>
        <pc:sldMkLst>
          <pc:docMk/>
          <pc:sldMk cId="1837945848" sldId="283"/>
        </pc:sldMkLst>
        <pc:spChg chg="mod">
          <ac:chgData name="Thomas Thornhill" userId="4b94b3c8d6c07379" providerId="LiveId" clId="{71A6B0FC-79A0-4DAD-BC1D-7A0B34B54395}" dt="2017-12-31T04:57:56.956" v="491" actId="108"/>
          <ac:spMkLst>
            <pc:docMk/>
            <pc:sldMk cId="1837945848" sldId="283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71A6B0FC-79A0-4DAD-BC1D-7A0B34B54395}" dt="2017-12-31T05:15:49.908" v="1265" actId="20577"/>
        <pc:sldMkLst>
          <pc:docMk/>
          <pc:sldMk cId="4035911725" sldId="284"/>
        </pc:sldMkLst>
        <pc:spChg chg="mod">
          <ac:chgData name="Thomas Thornhill" userId="4b94b3c8d6c07379" providerId="LiveId" clId="{71A6B0FC-79A0-4DAD-BC1D-7A0B34B54395}" dt="2017-12-31T05:15:49.908" v="1265" actId="20577"/>
          <ac:spMkLst>
            <pc:docMk/>
            <pc:sldMk cId="4035911725" sldId="284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71A6B0FC-79A0-4DAD-BC1D-7A0B34B54395}" dt="2017-12-31T05:24:54.707" v="1514"/>
        <pc:sldMkLst>
          <pc:docMk/>
          <pc:sldMk cId="1943327338" sldId="285"/>
        </pc:sldMkLst>
        <pc:spChg chg="mod">
          <ac:chgData name="Thomas Thornhill" userId="4b94b3c8d6c07379" providerId="LiveId" clId="{71A6B0FC-79A0-4DAD-BC1D-7A0B34B54395}" dt="2017-12-31T05:24:54.707" v="1514"/>
          <ac:spMkLst>
            <pc:docMk/>
            <pc:sldMk cId="1943327338" sldId="285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71A6B0FC-79A0-4DAD-BC1D-7A0B34B54395}" dt="2017-12-31T05:27:43.065" v="1848"/>
        <pc:sldMkLst>
          <pc:docMk/>
          <pc:sldMk cId="1713642068" sldId="286"/>
        </pc:sldMkLst>
        <pc:spChg chg="mod">
          <ac:chgData name="Thomas Thornhill" userId="4b94b3c8d6c07379" providerId="LiveId" clId="{71A6B0FC-79A0-4DAD-BC1D-7A0B34B54395}" dt="2017-12-31T05:27:43.065" v="1848"/>
          <ac:spMkLst>
            <pc:docMk/>
            <pc:sldMk cId="1713642068" sldId="286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71A6B0FC-79A0-4DAD-BC1D-7A0B34B54395}" dt="2017-12-31T05:30:11.199" v="2080" actId="27636"/>
        <pc:sldMkLst>
          <pc:docMk/>
          <pc:sldMk cId="3106722412" sldId="287"/>
        </pc:sldMkLst>
        <pc:spChg chg="mod">
          <ac:chgData name="Thomas Thornhill" userId="4b94b3c8d6c07379" providerId="LiveId" clId="{71A6B0FC-79A0-4DAD-BC1D-7A0B34B54395}" dt="2017-12-31T05:30:11.199" v="2080" actId="27636"/>
          <ac:spMkLst>
            <pc:docMk/>
            <pc:sldMk cId="3106722412" sldId="28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46" y="4615437"/>
            <a:ext cx="2597000" cy="3448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46" y="4615437"/>
            <a:ext cx="2597000" cy="3448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93282" y="1931830"/>
            <a:ext cx="6340850" cy="253410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38213" y="375003"/>
            <a:ext cx="3269946" cy="13636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24502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96378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514275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A1D4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920753" y="5859262"/>
            <a:ext cx="6125592" cy="7812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New Testament Church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3379" y="1931830"/>
            <a:ext cx="7439487" cy="253410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Worship and the Church (4)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4800" b="1" dirty="0"/>
              <a:t>Worshipping God in Truth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834501"/>
            <a:ext cx="9064101" cy="5184334"/>
          </a:xfrm>
        </p:spPr>
        <p:txBody>
          <a:bodyPr anchor="t">
            <a:normAutofit fontScale="92500" lnSpcReduction="2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Often in worship, we are being instructed in God’s word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Acts 2:42,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the apostles doctrine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Acts 20:7,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Paul also preached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2 Timothy 4:2-3,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Timothy to preach the word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1 Corinthians 14 (3-5, 19, 23-25, 26, etc.)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in worship they teaching to build each other up (edify)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Preaching/teaching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834501"/>
            <a:ext cx="9064101" cy="5184334"/>
          </a:xfrm>
        </p:spPr>
        <p:txBody>
          <a:bodyPr anchor="t">
            <a:normAutofit lnSpcReduction="1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1 Timothy 4:16,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Timothy to teach in Ephesus – save himself and hearers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Many letters written to churches and read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(Colossians 4:16)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1 Timothy 3:15,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The church is “the pillar and ground of truth”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John 4:24,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we worship “in spirit and in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Preaching/teaching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834500"/>
            <a:ext cx="9064101" cy="5288507"/>
          </a:xfrm>
        </p:spPr>
        <p:txBody>
          <a:bodyPr anchor="t">
            <a:normAutofit lnSpcReduction="1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The speaker – responsible to preach the word, the whole counsel of God –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2 Timothy 4:2, Acts 20:27,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1 Peter 4:11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The hearer is to listen and confirm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Acts 17:11,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and apply its teaching.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Luke 8:15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good &amp; noble heart;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James 1:21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meekness;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Acts 10:33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desire to hear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Preaching/teaching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590310"/>
            <a:ext cx="9064101" cy="5602146"/>
          </a:xfrm>
        </p:spPr>
        <p:txBody>
          <a:bodyPr anchor="t">
            <a:normAutofit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Singing is a way to praise God and teach and admonish one another. 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Part of our </a:t>
            </a:r>
            <a:r>
              <a:rPr lang="en-US" sz="4000">
                <a:solidFill>
                  <a:schemeClr val="tx1"/>
                </a:solidFill>
                <a:latin typeface="Gill Sans MT" panose="020B0502020104020203"/>
                <a:cs typeface="+mn-cs"/>
              </a:rPr>
              <a:t>worship – </a:t>
            </a:r>
            <a:br>
              <a:rPr lang="en-US" sz="400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Ephesians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5:19</a:t>
            </a:r>
            <a:r>
              <a:rPr lang="en-US" sz="4000" b="1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, </a:t>
            </a:r>
            <a:br>
              <a:rPr lang="en-US" sz="4000" b="1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en-US" sz="4000" b="1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1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Corinthians 4:15</a:t>
            </a:r>
            <a:r>
              <a:rPr lang="en-US" sz="4000" b="1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, </a:t>
            </a:r>
            <a:br>
              <a:rPr lang="en-US" sz="4000" b="1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en-US" sz="4000" b="1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Colossians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3:16</a:t>
            </a:r>
            <a:endParaRPr lang="en-US" sz="4000" dirty="0">
              <a:solidFill>
                <a:schemeClr val="tx1"/>
              </a:solidFill>
              <a:latin typeface="Gill Sans MT" panose="020B0502020104020203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1035541" y="4292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Singing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590310"/>
            <a:ext cx="9064101" cy="5602146"/>
          </a:xfrm>
        </p:spPr>
        <p:txBody>
          <a:bodyPr anchor="t">
            <a:normAutofit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Scriptural singing involves: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Praising God -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Hebrews 13:15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Teaching and admonishing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Ephesians 5:19, Colossians 3:16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To “one another” – why we sing congregational.  It is NOT entertainment (e.g. a choir or praise team leading us)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1035541" y="4292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Singing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590310"/>
            <a:ext cx="9064101" cy="5602146"/>
          </a:xfrm>
        </p:spPr>
        <p:txBody>
          <a:bodyPr anchor="t">
            <a:normAutofit fontScale="925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Scriptural singing involves: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Psalms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– songs of praise, perhaps based upon inspired text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Hymns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– songs of praise and thanksgiving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Spiritual songs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odes and songs of edification.  We are “teaching and admonishing one another”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NOTE the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variety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of songs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1035541" y="4292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Singing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590310"/>
            <a:ext cx="9064101" cy="5602146"/>
          </a:xfrm>
        </p:spPr>
        <p:txBody>
          <a:bodyPr anchor="t">
            <a:normAutofit fontScale="92500" lnSpcReduction="1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Scriptural singing involves: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In your heart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– with thought and conviction!  We mean what we sing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To the Lord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– we realize it is worship.  Let Him be glorified!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NOTE: 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WHAT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the song teaches is more important than how it sounds.   While we strive to give our best, and melody helps us sing together – </a:t>
            </a:r>
            <a:r>
              <a:rPr lang="en-US" sz="4000" dirty="0">
                <a:solidFill>
                  <a:srgbClr val="FFC000"/>
                </a:solidFill>
                <a:latin typeface="Gill Sans MT" panose="020B0502020104020203"/>
                <a:cs typeface="+mn-cs"/>
              </a:rPr>
              <a:t>never forget the purpose!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1035541" y="4292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Singing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590310"/>
            <a:ext cx="9064101" cy="5375484"/>
          </a:xfrm>
        </p:spPr>
        <p:txBody>
          <a:bodyPr anchor="t">
            <a:normAutofit lnSpcReduction="1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Scriptural singing :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Was vocal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this fulfills all parameters we have studied!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Instrumental music is foreign to NT worship –  both in scripture and historically.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C000"/>
                </a:solidFill>
                <a:latin typeface="Gill Sans MT" panose="020B0502020104020203"/>
                <a:cs typeface="+mn-cs"/>
              </a:rPr>
              <a:t>In our next lesson we will address WHY we do not use instrumental music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1035541" y="4292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Singing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269394"/>
            <a:ext cx="8211824" cy="431921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Let us respect God’s pattern for His church in our worship!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899" y="1091953"/>
            <a:ext cx="8948691" cy="5211193"/>
          </a:xfrm>
        </p:spPr>
        <p:txBody>
          <a:bodyPr anchor="t">
            <a:normAutofit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Worship involves showing due reverence as well as following God’s instructions.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Worship is about God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John 4:24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)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 We must worship with purity of heart and proper motives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 Each act of worship involves the heart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Worship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899" y="1091953"/>
            <a:ext cx="8948691" cy="5024761"/>
          </a:xfrm>
        </p:spPr>
        <p:txBody>
          <a:bodyPr anchor="t">
            <a:normAutofit lnSpcReduction="1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God has always demanded we worship properly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He has given us pattern, from the very beginning! 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66FFFF"/>
                </a:solidFill>
                <a:latin typeface="Calibri" panose="020F0502020204030204" pitchFamily="34" charset="0"/>
                <a:cs typeface="+mn-cs"/>
              </a:rPr>
              <a:t>Corrupt and vain worship condemned,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Matthew 15:7-9, 1 Corinthians 11:18-22, 1 Corinthians 14, etc.</a:t>
            </a:r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Worship in truth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899" y="834501"/>
            <a:ext cx="8948691" cy="5024761"/>
          </a:xfrm>
        </p:spPr>
        <p:txBody>
          <a:bodyPr anchor="t">
            <a:normAutofit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There are 5 acts of worship we can engage in when we assemble together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Each has its guidelines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we follow as we seek to worship God according to His pattern.</a:t>
            </a:r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Worship in truth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899" y="834501"/>
            <a:ext cx="8948691" cy="5024761"/>
          </a:xfrm>
        </p:spPr>
        <p:txBody>
          <a:bodyPr anchor="t">
            <a:normAutofit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Prayer - </a:t>
            </a:r>
            <a:r>
              <a:rPr lang="en-US" sz="3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Acts 2:42, 1 Corinthians 14:14-15, Acts 12:5, 4:23-31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Lord’s Supper -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Corinthians 11:23-26, Acts 20:7. 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Not a full meal, but a memorial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Last week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834501"/>
            <a:ext cx="9064101" cy="5184334"/>
          </a:xfrm>
        </p:spPr>
        <p:txBody>
          <a:bodyPr anchor="t">
            <a:normAutofit fontScale="92500" lnSpcReduction="1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One reason we worship is to give back to God a portion of that which He has entrusted to us.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Giving is about God and our respect for Him. 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Cf. Malachi 1:6-8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Giving is a stewardship –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1 Corinthians 4:2,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cf. Matthew 25:14-30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Luke 16:2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give an account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Giving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834501"/>
            <a:ext cx="9064101" cy="5184334"/>
          </a:xfrm>
        </p:spPr>
        <p:txBody>
          <a:bodyPr anchor="t">
            <a:normAutofit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Giving is about sacrifice –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Mark 12:41-44 –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the widow with her two mites (small coins)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Acts 2:44-45, 4:34-37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– the early disciples sacrificed for each other!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Giving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834501"/>
            <a:ext cx="9064101" cy="5184334"/>
          </a:xfrm>
        </p:spPr>
        <p:txBody>
          <a:bodyPr anchor="t">
            <a:normAutofit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“See that you abound in this grace also”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2 Corinthians 8:7-8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Lay by in store on the first day of the week (the day we are to assemble) –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1 Corinthians 16:2 </a:t>
            </a:r>
            <a:r>
              <a:rPr lang="en-US" sz="4000" dirty="0">
                <a:solidFill>
                  <a:srgbClr val="66FFFF"/>
                </a:solidFill>
                <a:latin typeface="Gill Sans MT" panose="020B0502020104020203"/>
                <a:cs typeface="+mn-cs"/>
              </a:rPr>
              <a:t>– the ONLY example of a time in scripture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Giving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49" y="834501"/>
            <a:ext cx="9064101" cy="5184334"/>
          </a:xfrm>
        </p:spPr>
        <p:txBody>
          <a:bodyPr anchor="t">
            <a:normAutofit fontScale="92500" lnSpcReduction="20000"/>
          </a:bodyPr>
          <a:lstStyle/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Generously and cheerfully, from the heart, 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2 Corinthians 9:6-7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Purposefully -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1 Corinthians 16:2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 Proper giving comes when we FIRST give ourselves to the Lord –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2 Corinthians 8:5 </a:t>
            </a:r>
          </a:p>
          <a:p>
            <a:pPr marL="306000" lvl="0" indent="-306000" algn="l" defTabSz="457200">
              <a:spcAft>
                <a:spcPts val="600"/>
              </a:spcAft>
              <a:buClr>
                <a:srgbClr val="ED8428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Gill Sans MT" panose="020B0502020104020203"/>
                <a:cs typeface="+mn-cs"/>
              </a:rPr>
              <a:t>This is the ONLY authorized means of securing funds for doing the work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CD10E-A783-484E-9298-C1B68E1BE5B6}"/>
              </a:ext>
            </a:extLst>
          </p:cNvPr>
          <p:cNvSpPr txBox="1"/>
          <p:nvPr/>
        </p:nvSpPr>
        <p:spPr>
          <a:xfrm>
            <a:off x="896644" y="239697"/>
            <a:ext cx="794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92D050"/>
                </a:solidFill>
                <a:latin typeface="Gill Sans MT" panose="020B0502020104020203"/>
                <a:ea typeface="+mj-ea"/>
                <a:cs typeface="+mj-cs"/>
              </a:rPr>
              <a:t>Giving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878</TotalTime>
  <Words>649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Adelle-Regular</vt:lpstr>
      <vt:lpstr>Apple Chancery</vt:lpstr>
      <vt:lpstr>Arial</vt:lpstr>
      <vt:lpstr>Bookman Old Style</vt:lpstr>
      <vt:lpstr>Calibri</vt:lpstr>
      <vt:lpstr>Georgia</vt:lpstr>
      <vt:lpstr>Gill Sans MT</vt:lpstr>
      <vt:lpstr>Wingdings</vt:lpstr>
      <vt:lpstr>Default</vt:lpstr>
      <vt:lpstr>Worship and the Church (4) Worshipping God in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2017-12-31T15:17:44Z</dcterms:modified>
</cp:coreProperties>
</file>