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45E"/>
    <a:srgbClr val="936D40"/>
    <a:srgbClr val="311705"/>
    <a:srgbClr val="4C2D11"/>
    <a:srgbClr val="342110"/>
    <a:srgbClr val="010451"/>
    <a:srgbClr val="04304B"/>
    <a:srgbClr val="C50A1A"/>
    <a:srgbClr val="6EC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81B34-18C2-4AB9-8B49-498F60EABBE4}" v="4074" dt="2019-11-03T23:35:50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7" autoAdjust="0"/>
    <p:restoredTop sz="95496" autoAdjust="0"/>
  </p:normalViewPr>
  <p:slideViewPr>
    <p:cSldViewPr snapToGrid="0" snapToObjects="1">
      <p:cViewPr varScale="1">
        <p:scale>
          <a:sx n="114" d="100"/>
          <a:sy n="114" d="100"/>
        </p:scale>
        <p:origin x="9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Thornhill" userId="4b94b3c8d6c07379" providerId="LiveId" clId="{E7781B34-18C2-4AB9-8B49-498F60EABBE4}"/>
    <pc:docChg chg="custSel addSld delSld modSld modMainMaster">
      <pc:chgData name="Thomas Thornhill" userId="4b94b3c8d6c07379" providerId="LiveId" clId="{E7781B34-18C2-4AB9-8B49-498F60EABBE4}" dt="2019-11-03T23:36:39.177" v="4544"/>
      <pc:docMkLst>
        <pc:docMk/>
      </pc:docMkLst>
      <pc:sldChg chg="del">
        <pc:chgData name="Thomas Thornhill" userId="4b94b3c8d6c07379" providerId="LiveId" clId="{E7781B34-18C2-4AB9-8B49-498F60EABBE4}" dt="2019-11-03T22:32:27.393" v="7" actId="2696"/>
        <pc:sldMkLst>
          <pc:docMk/>
          <pc:sldMk cId="1873325291" sldId="256"/>
        </pc:sldMkLst>
      </pc:sldChg>
      <pc:sldChg chg="modSp modTransition modAnim">
        <pc:chgData name="Thomas Thornhill" userId="4b94b3c8d6c07379" providerId="LiveId" clId="{E7781B34-18C2-4AB9-8B49-498F60EABBE4}" dt="2019-11-03T22:59:30.380" v="1492"/>
        <pc:sldMkLst>
          <pc:docMk/>
          <pc:sldMk cId="3893856719" sldId="258"/>
        </pc:sldMkLst>
        <pc:spChg chg="mod">
          <ac:chgData name="Thomas Thornhill" userId="4b94b3c8d6c07379" providerId="LiveId" clId="{E7781B34-18C2-4AB9-8B49-498F60EABBE4}" dt="2019-11-03T22:28:21.216" v="4" actId="207"/>
          <ac:spMkLst>
            <pc:docMk/>
            <pc:sldMk cId="3893856719" sldId="258"/>
            <ac:spMk id="6" creationId="{00000000-0000-0000-0000-000000000000}"/>
          </ac:spMkLst>
        </pc:spChg>
      </pc:sldChg>
      <pc:sldChg chg="del">
        <pc:chgData name="Thomas Thornhill" userId="4b94b3c8d6c07379" providerId="LiveId" clId="{E7781B34-18C2-4AB9-8B49-498F60EABBE4}" dt="2019-11-03T22:32:28.201" v="8" actId="2696"/>
        <pc:sldMkLst>
          <pc:docMk/>
          <pc:sldMk cId="3284045179" sldId="259"/>
        </pc:sldMkLst>
      </pc:sldChg>
      <pc:sldChg chg="del">
        <pc:chgData name="Thomas Thornhill" userId="4b94b3c8d6c07379" providerId="LiveId" clId="{E7781B34-18C2-4AB9-8B49-498F60EABBE4}" dt="2019-11-03T22:32:31.253" v="9" actId="2696"/>
        <pc:sldMkLst>
          <pc:docMk/>
          <pc:sldMk cId="3743528175" sldId="260"/>
        </pc:sldMkLst>
      </pc:sldChg>
      <pc:sldChg chg="modSp modTransition modAnim">
        <pc:chgData name="Thomas Thornhill" userId="4b94b3c8d6c07379" providerId="LiveId" clId="{E7781B34-18C2-4AB9-8B49-498F60EABBE4}" dt="2019-11-03T22:59:30.380" v="1492"/>
        <pc:sldMkLst>
          <pc:docMk/>
          <pc:sldMk cId="1405483902" sldId="261"/>
        </pc:sldMkLst>
        <pc:spChg chg="mod">
          <ac:chgData name="Thomas Thornhill" userId="4b94b3c8d6c07379" providerId="LiveId" clId="{E7781B34-18C2-4AB9-8B49-498F60EABBE4}" dt="2019-11-03T22:33:17.735" v="36" actId="255"/>
          <ac:spMkLst>
            <pc:docMk/>
            <pc:sldMk cId="1405483902" sldId="261"/>
            <ac:spMk id="6" creationId="{00000000-0000-0000-0000-000000000000}"/>
          </ac:spMkLst>
        </pc:spChg>
        <pc:spChg chg="mod">
          <ac:chgData name="Thomas Thornhill" userId="4b94b3c8d6c07379" providerId="LiveId" clId="{E7781B34-18C2-4AB9-8B49-498F60EABBE4}" dt="2019-11-03T22:38:35.549" v="254" actId="207"/>
          <ac:spMkLst>
            <pc:docMk/>
            <pc:sldMk cId="1405483902" sldId="261"/>
            <ac:spMk id="7" creationId="{00000000-0000-0000-0000-000000000000}"/>
          </ac:spMkLst>
        </pc:spChg>
      </pc:sldChg>
      <pc:sldChg chg="del">
        <pc:chgData name="Thomas Thornhill" userId="4b94b3c8d6c07379" providerId="LiveId" clId="{E7781B34-18C2-4AB9-8B49-498F60EABBE4}" dt="2019-11-03T22:32:31.899" v="10" actId="2696"/>
        <pc:sldMkLst>
          <pc:docMk/>
          <pc:sldMk cId="920465377" sldId="262"/>
        </pc:sldMkLst>
      </pc:sldChg>
      <pc:sldChg chg="modSp modTransition modAnim">
        <pc:chgData name="Thomas Thornhill" userId="4b94b3c8d6c07379" providerId="LiveId" clId="{E7781B34-18C2-4AB9-8B49-498F60EABBE4}" dt="2019-11-03T23:36:39.177" v="4544"/>
        <pc:sldMkLst>
          <pc:docMk/>
          <pc:sldMk cId="544258191" sldId="263"/>
        </pc:sldMkLst>
        <pc:spChg chg="mod">
          <ac:chgData name="Thomas Thornhill" userId="4b94b3c8d6c07379" providerId="LiveId" clId="{E7781B34-18C2-4AB9-8B49-498F60EABBE4}" dt="2019-11-03T23:36:36.288" v="4542" actId="20577"/>
          <ac:spMkLst>
            <pc:docMk/>
            <pc:sldMk cId="544258191" sldId="263"/>
            <ac:spMk id="4" creationId="{00000000-0000-0000-0000-000000000000}"/>
          </ac:spMkLst>
        </pc:spChg>
      </pc:sldChg>
      <pc:sldChg chg="add del">
        <pc:chgData name="Thomas Thornhill" userId="4b94b3c8d6c07379" providerId="LiveId" clId="{E7781B34-18C2-4AB9-8B49-498F60EABBE4}" dt="2019-11-03T22:38:57.990" v="257" actId="2696"/>
        <pc:sldMkLst>
          <pc:docMk/>
          <pc:sldMk cId="820137322" sldId="264"/>
        </pc:sldMkLst>
      </pc:sldChg>
      <pc:sldChg chg="modSp add modTransition modAnim">
        <pc:chgData name="Thomas Thornhill" userId="4b94b3c8d6c07379" providerId="LiveId" clId="{E7781B34-18C2-4AB9-8B49-498F60EABBE4}" dt="2019-11-03T22:59:30.380" v="1492"/>
        <pc:sldMkLst>
          <pc:docMk/>
          <pc:sldMk cId="1256455749" sldId="264"/>
        </pc:sldMkLst>
        <pc:spChg chg="mod">
          <ac:chgData name="Thomas Thornhill" userId="4b94b3c8d6c07379" providerId="LiveId" clId="{E7781B34-18C2-4AB9-8B49-498F60EABBE4}" dt="2019-11-03T22:42:19.956" v="510" actId="20577"/>
          <ac:spMkLst>
            <pc:docMk/>
            <pc:sldMk cId="1256455749" sldId="264"/>
            <ac:spMk id="7" creationId="{00000000-0000-0000-0000-000000000000}"/>
          </ac:spMkLst>
        </pc:spChg>
      </pc:sldChg>
      <pc:sldChg chg="addSp modSp add modTransition modAnim">
        <pc:chgData name="Thomas Thornhill" userId="4b94b3c8d6c07379" providerId="LiveId" clId="{E7781B34-18C2-4AB9-8B49-498F60EABBE4}" dt="2019-11-03T22:59:30.380" v="1492"/>
        <pc:sldMkLst>
          <pc:docMk/>
          <pc:sldMk cId="750448041" sldId="265"/>
        </pc:sldMkLst>
        <pc:spChg chg="add mod">
          <ac:chgData name="Thomas Thornhill" userId="4b94b3c8d6c07379" providerId="LiveId" clId="{E7781B34-18C2-4AB9-8B49-498F60EABBE4}" dt="2019-11-03T22:44:21.917" v="555" actId="1076"/>
          <ac:spMkLst>
            <pc:docMk/>
            <pc:sldMk cId="750448041" sldId="265"/>
            <ac:spMk id="2" creationId="{85A9E0EC-B180-4026-BBB7-192C40769600}"/>
          </ac:spMkLst>
        </pc:spChg>
        <pc:spChg chg="mod">
          <ac:chgData name="Thomas Thornhill" userId="4b94b3c8d6c07379" providerId="LiveId" clId="{E7781B34-18C2-4AB9-8B49-498F60EABBE4}" dt="2019-11-03T22:46:48.731" v="792" actId="20577"/>
          <ac:spMkLst>
            <pc:docMk/>
            <pc:sldMk cId="750448041" sldId="265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E7781B34-18C2-4AB9-8B49-498F60EABBE4}" dt="2019-11-03T22:59:30.380" v="1492"/>
        <pc:sldMkLst>
          <pc:docMk/>
          <pc:sldMk cId="4111659331" sldId="266"/>
        </pc:sldMkLst>
        <pc:spChg chg="mod">
          <ac:chgData name="Thomas Thornhill" userId="4b94b3c8d6c07379" providerId="LiveId" clId="{E7781B34-18C2-4AB9-8B49-498F60EABBE4}" dt="2019-11-03T22:50:33.050" v="983" actId="20577"/>
          <ac:spMkLst>
            <pc:docMk/>
            <pc:sldMk cId="4111659331" sldId="266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E7781B34-18C2-4AB9-8B49-498F60EABBE4}" dt="2019-11-03T22:59:30.380" v="1492"/>
        <pc:sldMkLst>
          <pc:docMk/>
          <pc:sldMk cId="2884723760" sldId="267"/>
        </pc:sldMkLst>
        <pc:spChg chg="mod">
          <ac:chgData name="Thomas Thornhill" userId="4b94b3c8d6c07379" providerId="LiveId" clId="{E7781B34-18C2-4AB9-8B49-498F60EABBE4}" dt="2019-11-03T22:54:15.969" v="1231" actId="20577"/>
          <ac:spMkLst>
            <pc:docMk/>
            <pc:sldMk cId="2884723760" sldId="267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E7781B34-18C2-4AB9-8B49-498F60EABBE4}" dt="2019-11-03T22:59:30.380" v="1492"/>
        <pc:sldMkLst>
          <pc:docMk/>
          <pc:sldMk cId="2682731616" sldId="268"/>
        </pc:sldMkLst>
        <pc:spChg chg="mod">
          <ac:chgData name="Thomas Thornhill" userId="4b94b3c8d6c07379" providerId="LiveId" clId="{E7781B34-18C2-4AB9-8B49-498F60EABBE4}" dt="2019-11-03T22:56:33.417" v="1482" actId="108"/>
          <ac:spMkLst>
            <pc:docMk/>
            <pc:sldMk cId="2682731616" sldId="268"/>
            <ac:spMk id="7" creationId="{00000000-0000-0000-0000-000000000000}"/>
          </ac:spMkLst>
        </pc:spChg>
      </pc:sldChg>
      <pc:sldChg chg="modSp add modTransition modAnim">
        <pc:chgData name="Thomas Thornhill" userId="4b94b3c8d6c07379" providerId="LiveId" clId="{E7781B34-18C2-4AB9-8B49-498F60EABBE4}" dt="2019-11-03T23:05:51.745" v="1999" actId="207"/>
        <pc:sldMkLst>
          <pc:docMk/>
          <pc:sldMk cId="3099616491" sldId="269"/>
        </pc:sldMkLst>
        <pc:spChg chg="mod">
          <ac:chgData name="Thomas Thornhill" userId="4b94b3c8d6c07379" providerId="LiveId" clId="{E7781B34-18C2-4AB9-8B49-498F60EABBE4}" dt="2019-11-03T23:00:37.448" v="1535" actId="1038"/>
          <ac:spMkLst>
            <pc:docMk/>
            <pc:sldMk cId="3099616491" sldId="269"/>
            <ac:spMk id="2" creationId="{85A9E0EC-B180-4026-BBB7-192C40769600}"/>
          </ac:spMkLst>
        </pc:spChg>
        <pc:spChg chg="mod">
          <ac:chgData name="Thomas Thornhill" userId="4b94b3c8d6c07379" providerId="LiveId" clId="{E7781B34-18C2-4AB9-8B49-498F60EABBE4}" dt="2019-11-03T23:05:51.745" v="1999" actId="207"/>
          <ac:spMkLst>
            <pc:docMk/>
            <pc:sldMk cId="3099616491" sldId="26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05:22.541" v="1996" actId="27636"/>
        <pc:sldMkLst>
          <pc:docMk/>
          <pc:sldMk cId="3370398284" sldId="270"/>
        </pc:sldMkLst>
        <pc:spChg chg="mod">
          <ac:chgData name="Thomas Thornhill" userId="4b94b3c8d6c07379" providerId="LiveId" clId="{E7781B34-18C2-4AB9-8B49-498F60EABBE4}" dt="2019-11-03T23:05:22.541" v="1996" actId="27636"/>
          <ac:spMkLst>
            <pc:docMk/>
            <pc:sldMk cId="3370398284" sldId="270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09:28.711" v="2336" actId="6549"/>
        <pc:sldMkLst>
          <pc:docMk/>
          <pc:sldMk cId="155471091" sldId="271"/>
        </pc:sldMkLst>
        <pc:spChg chg="mod">
          <ac:chgData name="Thomas Thornhill" userId="4b94b3c8d6c07379" providerId="LiveId" clId="{E7781B34-18C2-4AB9-8B49-498F60EABBE4}" dt="2019-11-03T23:09:28.711" v="2336" actId="6549"/>
          <ac:spMkLst>
            <pc:docMk/>
            <pc:sldMk cId="155471091" sldId="271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09:53.215" v="2393" actId="20577"/>
        <pc:sldMkLst>
          <pc:docMk/>
          <pc:sldMk cId="3757562135" sldId="272"/>
        </pc:sldMkLst>
        <pc:spChg chg="mod">
          <ac:chgData name="Thomas Thornhill" userId="4b94b3c8d6c07379" providerId="LiveId" clId="{E7781B34-18C2-4AB9-8B49-498F60EABBE4}" dt="2019-11-03T23:09:53.215" v="2393" actId="20577"/>
          <ac:spMkLst>
            <pc:docMk/>
            <pc:sldMk cId="3757562135" sldId="272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13:29.790" v="2680" actId="20577"/>
        <pc:sldMkLst>
          <pc:docMk/>
          <pc:sldMk cId="2053361285" sldId="273"/>
        </pc:sldMkLst>
        <pc:spChg chg="mod">
          <ac:chgData name="Thomas Thornhill" userId="4b94b3c8d6c07379" providerId="LiveId" clId="{E7781B34-18C2-4AB9-8B49-498F60EABBE4}" dt="2019-11-03T23:13:29.790" v="2680" actId="20577"/>
          <ac:spMkLst>
            <pc:docMk/>
            <pc:sldMk cId="2053361285" sldId="273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13:45.518" v="2684"/>
        <pc:sldMkLst>
          <pc:docMk/>
          <pc:sldMk cId="3937414048" sldId="274"/>
        </pc:sldMkLst>
        <pc:spChg chg="mod">
          <ac:chgData name="Thomas Thornhill" userId="4b94b3c8d6c07379" providerId="LiveId" clId="{E7781B34-18C2-4AB9-8B49-498F60EABBE4}" dt="2019-11-03T23:13:35.331" v="2682" actId="27636"/>
          <ac:spMkLst>
            <pc:docMk/>
            <pc:sldMk cId="3937414048" sldId="274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16:47.437" v="2991" actId="20577"/>
        <pc:sldMkLst>
          <pc:docMk/>
          <pc:sldMk cId="4283033455" sldId="275"/>
        </pc:sldMkLst>
        <pc:spChg chg="mod">
          <ac:chgData name="Thomas Thornhill" userId="4b94b3c8d6c07379" providerId="LiveId" clId="{E7781B34-18C2-4AB9-8B49-498F60EABBE4}" dt="2019-11-03T23:16:47.437" v="2991" actId="20577"/>
          <ac:spMkLst>
            <pc:docMk/>
            <pc:sldMk cId="4283033455" sldId="275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20:25.878" v="3281" actId="207"/>
        <pc:sldMkLst>
          <pc:docMk/>
          <pc:sldMk cId="675220963" sldId="276"/>
        </pc:sldMkLst>
        <pc:spChg chg="mod">
          <ac:chgData name="Thomas Thornhill" userId="4b94b3c8d6c07379" providerId="LiveId" clId="{E7781B34-18C2-4AB9-8B49-498F60EABBE4}" dt="2019-11-03T23:20:25.878" v="3281" actId="207"/>
          <ac:spMkLst>
            <pc:docMk/>
            <pc:sldMk cId="675220963" sldId="276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30:31.164" v="3955" actId="108"/>
        <pc:sldMkLst>
          <pc:docMk/>
          <pc:sldMk cId="3611724098" sldId="277"/>
        </pc:sldMkLst>
        <pc:spChg chg="mod">
          <ac:chgData name="Thomas Thornhill" userId="4b94b3c8d6c07379" providerId="LiveId" clId="{E7781B34-18C2-4AB9-8B49-498F60EABBE4}" dt="2019-11-03T23:21:36.507" v="3316" actId="27636"/>
          <ac:spMkLst>
            <pc:docMk/>
            <pc:sldMk cId="3611724098" sldId="277"/>
            <ac:spMk id="2" creationId="{85A9E0EC-B180-4026-BBB7-192C40769600}"/>
          </ac:spMkLst>
        </pc:spChg>
        <pc:spChg chg="mod">
          <ac:chgData name="Thomas Thornhill" userId="4b94b3c8d6c07379" providerId="LiveId" clId="{E7781B34-18C2-4AB9-8B49-498F60EABBE4}" dt="2019-11-03T23:30:31.164" v="3955" actId="108"/>
          <ac:spMkLst>
            <pc:docMk/>
            <pc:sldMk cId="3611724098" sldId="277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32:52.428" v="4243" actId="27636"/>
        <pc:sldMkLst>
          <pc:docMk/>
          <pc:sldMk cId="2802079900" sldId="278"/>
        </pc:sldMkLst>
        <pc:spChg chg="mod">
          <ac:chgData name="Thomas Thornhill" userId="4b94b3c8d6c07379" providerId="LiveId" clId="{E7781B34-18C2-4AB9-8B49-498F60EABBE4}" dt="2019-11-03T23:32:52.428" v="4243" actId="27636"/>
          <ac:spMkLst>
            <pc:docMk/>
            <pc:sldMk cId="2802079900" sldId="278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34:45.145" v="4483" actId="20577"/>
        <pc:sldMkLst>
          <pc:docMk/>
          <pc:sldMk cId="1698461087" sldId="279"/>
        </pc:sldMkLst>
        <pc:spChg chg="mod">
          <ac:chgData name="Thomas Thornhill" userId="4b94b3c8d6c07379" providerId="LiveId" clId="{E7781B34-18C2-4AB9-8B49-498F60EABBE4}" dt="2019-11-03T23:34:45.145" v="4483" actId="20577"/>
          <ac:spMkLst>
            <pc:docMk/>
            <pc:sldMk cId="1698461087" sldId="279"/>
            <ac:spMk id="7" creationId="{00000000-0000-0000-0000-000000000000}"/>
          </ac:spMkLst>
        </pc:spChg>
      </pc:sldChg>
      <pc:sldChg chg="modSp add modAnim">
        <pc:chgData name="Thomas Thornhill" userId="4b94b3c8d6c07379" providerId="LiveId" clId="{E7781B34-18C2-4AB9-8B49-498F60EABBE4}" dt="2019-11-03T23:35:50.536" v="4512"/>
        <pc:sldMkLst>
          <pc:docMk/>
          <pc:sldMk cId="3084663985" sldId="280"/>
        </pc:sldMkLst>
        <pc:spChg chg="mod">
          <ac:chgData name="Thomas Thornhill" userId="4b94b3c8d6c07379" providerId="LiveId" clId="{E7781B34-18C2-4AB9-8B49-498F60EABBE4}" dt="2019-11-03T23:35:50.536" v="4512"/>
          <ac:spMkLst>
            <pc:docMk/>
            <pc:sldMk cId="3084663985" sldId="280"/>
            <ac:spMk id="7" creationId="{00000000-0000-0000-0000-000000000000}"/>
          </ac:spMkLst>
        </pc:spChg>
      </pc:sldChg>
      <pc:sldMasterChg chg="modTransition modSldLayout">
        <pc:chgData name="Thomas Thornhill" userId="4b94b3c8d6c07379" providerId="LiveId" clId="{E7781B34-18C2-4AB9-8B49-498F60EABBE4}" dt="2019-11-03T22:59:30.380" v="1492"/>
        <pc:sldMasterMkLst>
          <pc:docMk/>
          <pc:sldMasterMk cId="2557711237" sldId="2147483648"/>
        </pc:sldMasterMkLst>
        <pc:sldLayoutChg chg="modTransition">
          <pc:chgData name="Thomas Thornhill" userId="4b94b3c8d6c07379" providerId="LiveId" clId="{E7781B34-18C2-4AB9-8B49-498F60EABBE4}" dt="2019-11-03T22:59:30.380" v="1492"/>
          <pc:sldLayoutMkLst>
            <pc:docMk/>
            <pc:sldMasterMk cId="2557711237" sldId="2147483648"/>
            <pc:sldLayoutMk cId="2702019936" sldId="2147483649"/>
          </pc:sldLayoutMkLst>
        </pc:sldLayoutChg>
        <pc:sldLayoutChg chg="modTransition">
          <pc:chgData name="Thomas Thornhill" userId="4b94b3c8d6c07379" providerId="LiveId" clId="{E7781B34-18C2-4AB9-8B49-498F60EABBE4}" dt="2019-11-03T22:59:30.380" v="1492"/>
          <pc:sldLayoutMkLst>
            <pc:docMk/>
            <pc:sldMasterMk cId="2557711237" sldId="2147483648"/>
            <pc:sldLayoutMk cId="3366272544" sldId="2147483651"/>
          </pc:sldLayoutMkLst>
        </pc:sldLayoutChg>
        <pc:sldLayoutChg chg="modTransition">
          <pc:chgData name="Thomas Thornhill" userId="4b94b3c8d6c07379" providerId="LiveId" clId="{E7781B34-18C2-4AB9-8B49-498F60EABBE4}" dt="2019-11-03T22:59:30.380" v="1492"/>
          <pc:sldLayoutMkLst>
            <pc:docMk/>
            <pc:sldMasterMk cId="2557711237" sldId="2147483648"/>
            <pc:sldLayoutMk cId="1941050793" sldId="2147483652"/>
          </pc:sldLayoutMkLst>
        </pc:sldLayoutChg>
        <pc:sldLayoutChg chg="modTransition">
          <pc:chgData name="Thomas Thornhill" userId="4b94b3c8d6c07379" providerId="LiveId" clId="{E7781B34-18C2-4AB9-8B49-498F60EABBE4}" dt="2019-11-03T22:59:30.380" v="1492"/>
          <pc:sldLayoutMkLst>
            <pc:docMk/>
            <pc:sldMasterMk cId="2557711237" sldId="2147483648"/>
            <pc:sldLayoutMk cId="1018787925" sldId="2147483654"/>
          </pc:sldLayoutMkLst>
        </pc:sldLayoutChg>
        <pc:sldLayoutChg chg="modTransition">
          <pc:chgData name="Thomas Thornhill" userId="4b94b3c8d6c07379" providerId="LiveId" clId="{E7781B34-18C2-4AB9-8B49-498F60EABBE4}" dt="2019-11-03T22:59:30.380" v="1492"/>
          <pc:sldLayoutMkLst>
            <pc:docMk/>
            <pc:sldMasterMk cId="2557711237" sldId="2147483648"/>
            <pc:sldLayoutMk cId="3343601306" sldId="2147483655"/>
          </pc:sldLayoutMkLst>
        </pc:sldLayoutChg>
        <pc:sldLayoutChg chg="modTransition">
          <pc:chgData name="Thomas Thornhill" userId="4b94b3c8d6c07379" providerId="LiveId" clId="{E7781B34-18C2-4AB9-8B49-498F60EABBE4}" dt="2019-11-03T22:59:30.380" v="1492"/>
          <pc:sldLayoutMkLst>
            <pc:docMk/>
            <pc:sldMasterMk cId="2557711237" sldId="2147483648"/>
            <pc:sldLayoutMk cId="3630400696" sldId="2147483656"/>
          </pc:sldLayoutMkLst>
        </pc:sldLayoutChg>
        <pc:sldLayoutChg chg="modTransition">
          <pc:chgData name="Thomas Thornhill" userId="4b94b3c8d6c07379" providerId="LiveId" clId="{E7781B34-18C2-4AB9-8B49-498F60EABBE4}" dt="2019-11-03T22:59:30.380" v="1492"/>
          <pc:sldLayoutMkLst>
            <pc:docMk/>
            <pc:sldMasterMk cId="2557711237" sldId="2147483648"/>
            <pc:sldLayoutMk cId="3822514673" sldId="214748365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42391" y="5814424"/>
            <a:ext cx="4676567" cy="4431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20203" y="630377"/>
            <a:ext cx="5242678" cy="26702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142391" y="5814424"/>
            <a:ext cx="4676567" cy="44312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91969" y="3776693"/>
            <a:ext cx="2654195" cy="1361255"/>
          </a:xfr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88844" y="271974"/>
            <a:ext cx="5044275" cy="547347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33295" y="338667"/>
            <a:ext cx="8193741" cy="6028709"/>
          </a:xfrm>
        </p:spPr>
        <p:txBody>
          <a:bodyPr anchor="ctr"/>
          <a:lstStyle>
            <a:lvl1pPr marL="0" indent="0" algn="ctr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4211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42110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4211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1052" y="1351831"/>
            <a:ext cx="5242678" cy="267021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  <a:t>EFFECTIVE</a:t>
            </a:r>
            <a:b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</a:br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  <a:t>BIBLE</a:t>
            </a:r>
            <a:b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</a:br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Begin and/or end with prayer –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Thessalonians 5:17, 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James 1:5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Be patient – you will not learn it all overnight, or in a single reading.  It takes time to learn.  BUT with patience, you will learn more.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155471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Read systematically – have a direction, with a goal of reading through the Bible. 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Suggestion – 1 chapter a day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(Does not have to be entire Bible in a year).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3757562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Proper attitudes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Read with the intent to grow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Peter 3:18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Determine you are going to handle God’s word accurately –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Timothy 2:15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2053361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Proper attitudes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Believe you can understand it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5:17, cf. 3:4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Read intending to apply it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4:12, Matthew 7:24-27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3937414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925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James 1:19, </a:t>
            </a:r>
            <a:r>
              <a:rPr lang="en-US" sz="4000" dirty="0">
                <a:solidFill>
                  <a:schemeClr val="bg1"/>
                </a:solidFill>
              </a:rPr>
              <a:t>Be swift to hear, slow to speak, slow to anger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We apply this to our lives, but what about as we read God’s word (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cf. 1:20-21…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Be slow to add to it, and don’t get angry at what it says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Timothy 4:15 </a:t>
            </a:r>
            <a:r>
              <a:rPr lang="en-US" sz="4000" dirty="0">
                <a:solidFill>
                  <a:schemeClr val="bg1"/>
                </a:solidFill>
              </a:rPr>
              <a:t>- mediate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4283033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Listen to what it says!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Mark Roberts, suggests the acronym PATH.  In every reading ask: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dirty="0">
                <a:solidFill>
                  <a:schemeClr val="bg1"/>
                </a:solidFill>
              </a:rPr>
              <a:t>raise – What causes me to praise God?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4000" dirty="0">
                <a:solidFill>
                  <a:schemeClr val="bg1"/>
                </a:solidFill>
              </a:rPr>
              <a:t>dmonition – what is it telling me?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T</a:t>
            </a:r>
            <a:r>
              <a:rPr lang="en-US" sz="4000" dirty="0">
                <a:solidFill>
                  <a:schemeClr val="bg1"/>
                </a:solidFill>
              </a:rPr>
              <a:t>rust – how does it build my trust in 			God?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H</a:t>
            </a:r>
            <a:r>
              <a:rPr lang="en-US" sz="4000" dirty="0">
                <a:solidFill>
                  <a:schemeClr val="bg1"/>
                </a:solidFill>
              </a:rPr>
              <a:t>ope – what encourages me to keep 			going?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675220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Realize, </a:t>
            </a:r>
            <a:r>
              <a:rPr lang="en-US" sz="4000" b="1" dirty="0">
                <a:solidFill>
                  <a:srgbClr val="006600"/>
                </a:solidFill>
              </a:rPr>
              <a:t>this is how God is speaking to me.</a:t>
            </a:r>
            <a:r>
              <a:rPr lang="en-US" sz="4000" dirty="0">
                <a:solidFill>
                  <a:schemeClr val="bg1"/>
                </a:solidFill>
              </a:rPr>
              <a:t>  This is how I draw close to Him.  He is holy and we need to understand Him – </a:t>
            </a: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Jeremiah 9:23-24, </a:t>
            </a:r>
            <a:r>
              <a:rPr lang="en-US" sz="4000" dirty="0">
                <a:solidFill>
                  <a:schemeClr val="bg1"/>
                </a:solidFill>
              </a:rPr>
              <a:t>what should we glory in?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Nehemiah 8:5 </a:t>
            </a:r>
            <a:r>
              <a:rPr lang="en-US" sz="4000" dirty="0">
                <a:solidFill>
                  <a:schemeClr val="bg1"/>
                </a:solidFill>
              </a:rPr>
              <a:t>– the people stood as the word was read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4:11, 2 Timothy 3:16-17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Ecclesiastes 3:11 </a:t>
            </a:r>
            <a:r>
              <a:rPr lang="en-US" sz="4000" dirty="0">
                <a:solidFill>
                  <a:schemeClr val="bg1"/>
                </a:solidFill>
              </a:rPr>
              <a:t>– without Him there is something missing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36117240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85000" lnSpcReduction="2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6600"/>
                </a:solidFill>
              </a:rPr>
              <a:t>This is how we grow spiritually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Thessalonians 1:3, </a:t>
            </a:r>
            <a:r>
              <a:rPr lang="en-US" sz="4000" dirty="0">
                <a:solidFill>
                  <a:schemeClr val="bg1"/>
                </a:solidFill>
              </a:rPr>
              <a:t>your faith grows exceedingly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4:15, </a:t>
            </a:r>
            <a:r>
              <a:rPr lang="en-US" sz="4000" dirty="0">
                <a:solidFill>
                  <a:schemeClr val="bg1"/>
                </a:solidFill>
              </a:rPr>
              <a:t>speaking the truth in love, we grow…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Peter 2:1-2, </a:t>
            </a:r>
            <a:r>
              <a:rPr lang="en-US" sz="4000" dirty="0">
                <a:solidFill>
                  <a:schemeClr val="bg1"/>
                </a:solidFill>
              </a:rPr>
              <a:t>grow in the grace and knowledge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There is something wonderful when we realize we understand more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2802079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850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6600"/>
                </a:solidFill>
              </a:rPr>
              <a:t>This is how we distinguish between truth and error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John 17:17, </a:t>
            </a:r>
            <a:r>
              <a:rPr lang="en-US" sz="4000" dirty="0">
                <a:solidFill>
                  <a:schemeClr val="bg1"/>
                </a:solidFill>
              </a:rPr>
              <a:t>we learn what is true!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Ephesians 4:14, </a:t>
            </a:r>
            <a:r>
              <a:rPr lang="en-US" sz="4000" dirty="0">
                <a:solidFill>
                  <a:schemeClr val="bg1"/>
                </a:solidFill>
              </a:rPr>
              <a:t>not tossed to and </a:t>
            </a:r>
            <a:r>
              <a:rPr lang="en-US" sz="4000" dirty="0" err="1">
                <a:solidFill>
                  <a:schemeClr val="bg1"/>
                </a:solidFill>
              </a:rPr>
              <a:t>fro</a:t>
            </a:r>
            <a:endParaRPr lang="en-US" sz="4000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Hebrews 5:14, </a:t>
            </a:r>
            <a:r>
              <a:rPr lang="en-US" sz="4000" dirty="0">
                <a:solidFill>
                  <a:schemeClr val="bg1"/>
                </a:solidFill>
              </a:rPr>
              <a:t>distinguish between good and evil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We find joy when we KNOW we have the truth and can answer the gainsayer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1698461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ctr">
            <a:normAutofit/>
          </a:bodyPr>
          <a:lstStyle/>
          <a:p>
            <a:r>
              <a:rPr lang="en-US" sz="4000" i="1" dirty="0"/>
              <a:t>Unless Your law had been my delight, I would then have perished in my affliction. </a:t>
            </a:r>
            <a:br>
              <a:rPr lang="en-US" sz="4000" i="1" dirty="0"/>
            </a:b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Psalm 119:92,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 fontScale="92500"/>
          </a:bodyPr>
          <a:lstStyle/>
          <a:p>
            <a:r>
              <a:rPr lang="en-US" sz="2600" dirty="0"/>
              <a:t>Finding Joy in Reading your Bible</a:t>
            </a:r>
          </a:p>
        </p:txBody>
      </p:sp>
    </p:spTree>
    <p:extLst>
      <p:ext uri="{BB962C8B-B14F-4D97-AF65-F5344CB8AC3E}">
        <p14:creationId xmlns:p14="http://schemas.microsoft.com/office/powerpoint/2010/main" val="3084663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4"/>
            <a:ext cx="8682604" cy="6095270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Timothy 2:15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What is your attitude toward Bible reading?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Can I do better?  Does it help?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Bible reading directly related to our spiritual growth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5400" b="1" dirty="0">
              <a:solidFill>
                <a:srgbClr val="4C2D11"/>
              </a:solidFill>
              <a:latin typeface="Broadway" panose="04040905080B02020502" pitchFamily="82" charset="0"/>
              <a:ea typeface="+mj-ea"/>
              <a:cs typeface="+mj-cs"/>
            </a:endParaRPr>
          </a:p>
          <a:p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  <a:ea typeface="+mj-ea"/>
                <a:cs typeface="+mj-cs"/>
              </a:rPr>
              <a:t>Is His word </a:t>
            </a:r>
            <a:b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  <a:ea typeface="+mj-ea"/>
                <a:cs typeface="+mj-cs"/>
              </a:rPr>
            </a:br>
            <a:r>
              <a:rPr lang="en-US" sz="5400" b="1" dirty="0">
                <a:solidFill>
                  <a:srgbClr val="4C2D11"/>
                </a:solidFill>
                <a:latin typeface="Broadway" panose="04040905080B02020502" pitchFamily="82" charset="0"/>
                <a:ea typeface="+mj-ea"/>
                <a:cs typeface="+mj-cs"/>
              </a:rPr>
              <a:t>your delight?</a:t>
            </a: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4"/>
            <a:ext cx="8682604" cy="6095270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Not just Bible study is more intense examination of the text, or a particular subject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Bible reading is: Opening your Bible on a regular basis and spending time reading it to learn.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IS my Bible reading effective? </a:t>
            </a:r>
          </a:p>
        </p:txBody>
      </p:sp>
    </p:spTree>
    <p:extLst>
      <p:ext uri="{BB962C8B-B14F-4D97-AF65-F5344CB8AC3E}">
        <p14:creationId xmlns:p14="http://schemas.microsoft.com/office/powerpoint/2010/main" val="1256455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4"/>
            <a:ext cx="8682604" cy="544931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Effective Bible involves planning and alertness.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Not just as a habit, or some trivial quest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Reading with the intent of learning and growing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 It is a spiritual indicator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3506599" y="5813569"/>
            <a:ext cx="5444455" cy="5536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600" dirty="0"/>
              <a:t>Some thoughts about Bible Reading</a:t>
            </a:r>
          </a:p>
        </p:txBody>
      </p:sp>
    </p:spTree>
    <p:extLst>
      <p:ext uri="{BB962C8B-B14F-4D97-AF65-F5344CB8AC3E}">
        <p14:creationId xmlns:p14="http://schemas.microsoft.com/office/powerpoint/2010/main" val="750448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4"/>
            <a:ext cx="8682604" cy="544931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Psalm 119:37</a:t>
            </a:r>
            <a:r>
              <a:rPr lang="en-US" sz="4000" dirty="0"/>
              <a:t>, </a:t>
            </a:r>
            <a:r>
              <a:rPr lang="en-US" sz="4000" i="1" dirty="0"/>
              <a:t>Turn away my eyes from looking at worthless things, And revive me in Your way. 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David is contrasting God’s word with other things.  Reading His word will deter from wasting time with that which is worthless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3506599" y="5813569"/>
            <a:ext cx="5444455" cy="5536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600" dirty="0"/>
              <a:t>Some thoughts about Bible Reading</a:t>
            </a:r>
          </a:p>
        </p:txBody>
      </p:sp>
    </p:spTree>
    <p:extLst>
      <p:ext uri="{BB962C8B-B14F-4D97-AF65-F5344CB8AC3E}">
        <p14:creationId xmlns:p14="http://schemas.microsoft.com/office/powerpoint/2010/main" val="4111659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4"/>
            <a:ext cx="8682604" cy="544931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Reading was expected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Timothy 4:13-16</a:t>
            </a:r>
            <a:r>
              <a:rPr lang="en-US" sz="4000" dirty="0"/>
              <a:t>, to Timothy.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1 Thessalonians 5:27, Colossians 4:16 </a:t>
            </a:r>
            <a:r>
              <a:rPr lang="en-US" sz="4000" dirty="0"/>
              <a:t>– letters to be read (publicly)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Growing in knowledge expected  –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 Peter 3:18, Hebrews 5:12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3506599" y="5813569"/>
            <a:ext cx="5444455" cy="5536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600" dirty="0"/>
              <a:t>Some thoughts about Bible Reading</a:t>
            </a:r>
          </a:p>
        </p:txBody>
      </p:sp>
    </p:spTree>
    <p:extLst>
      <p:ext uri="{BB962C8B-B14F-4D97-AF65-F5344CB8AC3E}">
        <p14:creationId xmlns:p14="http://schemas.microsoft.com/office/powerpoint/2010/main" val="2884723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4"/>
            <a:ext cx="8682604" cy="544931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WHY read your Bible?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45E"/>
                </a:solidFill>
              </a:rPr>
              <a:t>To listen to God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It is how He speaks to us today.  To connect with God you need to listen to Him.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Consider </a:t>
            </a:r>
            <a: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Deuteronomy 17:18-20 </a:t>
            </a:r>
            <a:r>
              <a:rPr lang="en-US" sz="4000" dirty="0"/>
              <a:t>– what kings were to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3506599" y="5813569"/>
            <a:ext cx="5444455" cy="55367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600" dirty="0"/>
              <a:t>Some thoughts about Bible Reading</a:t>
            </a:r>
          </a:p>
        </p:txBody>
      </p:sp>
    </p:spTree>
    <p:extLst>
      <p:ext uri="{BB962C8B-B14F-4D97-AF65-F5344CB8AC3E}">
        <p14:creationId xmlns:p14="http://schemas.microsoft.com/office/powerpoint/2010/main" val="2682731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4"/>
            <a:ext cx="8682604" cy="5449318"/>
          </a:xfrm>
        </p:spPr>
        <p:txBody>
          <a:bodyPr anchor="t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Set aside time on a regular basis.  Make it part of your schedule. 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rgbClr val="006600"/>
                </a:solidFill>
              </a:rPr>
              <a:t>Should be planned and happen often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How much time? Suitable – recommended 20-30 minutes at a time.  </a:t>
            </a:r>
            <a:r>
              <a:rPr lang="en-US" sz="4000" dirty="0">
                <a:solidFill>
                  <a:srgbClr val="006600"/>
                </a:solidFill>
              </a:rPr>
              <a:t>Must be meaningful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3099616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7745" y="4665926"/>
            <a:ext cx="2654195" cy="1361255"/>
          </a:xfrm>
        </p:spPr>
        <p:txBody>
          <a:bodyPr/>
          <a:lstStyle/>
          <a:p>
            <a:r>
              <a:rPr lang="en-US" sz="2400" dirty="0">
                <a:latin typeface="Broadway" panose="04040905080B02020502" pitchFamily="82" charset="0"/>
              </a:rPr>
              <a:t>Effective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Bible</a:t>
            </a:r>
            <a:br>
              <a:rPr lang="en-US" sz="2400" dirty="0">
                <a:latin typeface="Broadway" panose="04040905080B02020502" pitchFamily="82" charset="0"/>
              </a:rPr>
            </a:br>
            <a:r>
              <a:rPr lang="en-US" sz="2400" dirty="0">
                <a:latin typeface="Broadway" panose="04040905080B02020502" pitchFamily="82" charset="0"/>
              </a:rPr>
              <a:t>Reading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84559" y="271975"/>
            <a:ext cx="8682604" cy="4685919"/>
          </a:xfrm>
        </p:spPr>
        <p:txBody>
          <a:bodyPr anchor="t">
            <a:normAutofit fontScale="92500"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Find a time and place free from distractions.  Good lighting and comfortable.</a:t>
            </a:r>
            <a:endParaRPr lang="en-US" sz="4000" b="1" dirty="0">
              <a:solidFill>
                <a:schemeClr val="bg1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6600"/>
                </a:solidFill>
              </a:rPr>
              <a:t>Secure supplies – a good Bible, notebook, pens and pencils, highlighters, rulers, etc.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Plan to take notes based on what you are going to do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9E0EC-B180-4026-BBB7-192C40769600}"/>
              </a:ext>
            </a:extLst>
          </p:cNvPr>
          <p:cNvSpPr txBox="1"/>
          <p:nvPr/>
        </p:nvSpPr>
        <p:spPr>
          <a:xfrm>
            <a:off x="4035105" y="5777347"/>
            <a:ext cx="4957894" cy="533843"/>
          </a:xfrm>
          <a:prstGeom prst="rect">
            <a:avLst/>
          </a:prstGeom>
          <a:solidFill>
            <a:srgbClr val="936D40"/>
          </a:solidFill>
        </p:spPr>
        <p:txBody>
          <a:bodyPr wrap="square" rtlCol="0">
            <a:normAutofit/>
          </a:bodyPr>
          <a:lstStyle/>
          <a:p>
            <a:r>
              <a:rPr lang="en-US" sz="2600" dirty="0"/>
              <a:t>How To Read Your Bible Better</a:t>
            </a:r>
          </a:p>
        </p:txBody>
      </p:sp>
    </p:spTree>
    <p:extLst>
      <p:ext uri="{BB962C8B-B14F-4D97-AF65-F5344CB8AC3E}">
        <p14:creationId xmlns:p14="http://schemas.microsoft.com/office/powerpoint/2010/main" val="33703982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163</TotalTime>
  <Words>744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Broadway</vt:lpstr>
      <vt:lpstr>Trebuchet MS</vt:lpstr>
      <vt:lpstr>Default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Effective Bible Reading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Thomas Thornhill</cp:lastModifiedBy>
  <cp:revision>22</cp:revision>
  <dcterms:created xsi:type="dcterms:W3CDTF">2014-03-26T14:03:34Z</dcterms:created>
  <dcterms:modified xsi:type="dcterms:W3CDTF">2019-11-03T23:36:41Z</dcterms:modified>
</cp:coreProperties>
</file>