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76" r:id="rId4"/>
    <p:sldId id="281" r:id="rId5"/>
    <p:sldId id="283" r:id="rId6"/>
    <p:sldId id="282" r:id="rId7"/>
    <p:sldId id="284" r:id="rId8"/>
    <p:sldId id="286" r:id="rId9"/>
    <p:sldId id="285" r:id="rId10"/>
    <p:sldId id="287" r:id="rId11"/>
    <p:sldId id="277" r:id="rId12"/>
    <p:sldId id="278" r:id="rId13"/>
    <p:sldId id="279" r:id="rId14"/>
    <p:sldId id="28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45E"/>
    <a:srgbClr val="936D40"/>
    <a:srgbClr val="311705"/>
    <a:srgbClr val="4C2D11"/>
    <a:srgbClr val="342110"/>
    <a:srgbClr val="010451"/>
    <a:srgbClr val="04304B"/>
    <a:srgbClr val="C50A1A"/>
    <a:srgbClr val="6EC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2D2C5-DD06-4A0D-B719-B3F14DCC6063}" v="1537" dt="2019-11-10T06:28:09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114" d="100"/>
          <a:sy n="114" d="100"/>
        </p:scale>
        <p:origin x="17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E7781B34-18C2-4AB9-8B49-498F60EABBE4}"/>
    <pc:docChg chg="custSel addSld delSld modSld sldOrd">
      <pc:chgData name="Thomas Thornhill" userId="4b94b3c8d6c07379" providerId="LiveId" clId="{E7781B34-18C2-4AB9-8B49-498F60EABBE4}" dt="2019-11-10T06:28:09.986" v="1604" actId="20577"/>
      <pc:docMkLst>
        <pc:docMk/>
      </pc:docMkLst>
      <pc:sldChg chg="modSp">
        <pc:chgData name="Thomas Thornhill" userId="4b94b3c8d6c07379" providerId="LiveId" clId="{E7781B34-18C2-4AB9-8B49-498F60EABBE4}" dt="2019-11-10T06:00:55.383" v="3" actId="20577"/>
        <pc:sldMkLst>
          <pc:docMk/>
          <pc:sldMk cId="3893856719" sldId="258"/>
        </pc:sldMkLst>
        <pc:spChg chg="mod">
          <ac:chgData name="Thomas Thornhill" userId="4b94b3c8d6c07379" providerId="LiveId" clId="{E7781B34-18C2-4AB9-8B49-498F60EABBE4}" dt="2019-11-10T06:00:55.383" v="3" actId="20577"/>
          <ac:spMkLst>
            <pc:docMk/>
            <pc:sldMk cId="3893856719" sldId="258"/>
            <ac:spMk id="6" creationId="{00000000-0000-0000-0000-000000000000}"/>
          </ac:spMkLst>
        </pc:spChg>
      </pc:sldChg>
      <pc:sldChg chg="modSp modAnim">
        <pc:chgData name="Thomas Thornhill" userId="4b94b3c8d6c07379" providerId="LiveId" clId="{E7781B34-18C2-4AB9-8B49-498F60EABBE4}" dt="2019-11-10T06:02:51.757" v="273" actId="20577"/>
        <pc:sldMkLst>
          <pc:docMk/>
          <pc:sldMk cId="1405483902" sldId="261"/>
        </pc:sldMkLst>
        <pc:spChg chg="mod">
          <ac:chgData name="Thomas Thornhill" userId="4b94b3c8d6c07379" providerId="LiveId" clId="{E7781B34-18C2-4AB9-8B49-498F60EABBE4}" dt="2019-11-10T06:02:51.757" v="273" actId="20577"/>
          <ac:spMkLst>
            <pc:docMk/>
            <pc:sldMk cId="1405483902" sldId="261"/>
            <ac:spMk id="7" creationId="{00000000-0000-0000-0000-000000000000}"/>
          </ac:spMkLst>
        </pc:spChg>
      </pc:sldChg>
      <pc:sldChg chg="del">
        <pc:chgData name="Thomas Thornhill" userId="4b94b3c8d6c07379" providerId="LiveId" clId="{E7781B34-18C2-4AB9-8B49-498F60EABBE4}" dt="2019-11-10T06:03:05.310" v="274" actId="2696"/>
        <pc:sldMkLst>
          <pc:docMk/>
          <pc:sldMk cId="1256455749" sldId="264"/>
        </pc:sldMkLst>
      </pc:sldChg>
      <pc:sldChg chg="del">
        <pc:chgData name="Thomas Thornhill" userId="4b94b3c8d6c07379" providerId="LiveId" clId="{E7781B34-18C2-4AB9-8B49-498F60EABBE4}" dt="2019-11-10T06:03:10.405" v="275" actId="2696"/>
        <pc:sldMkLst>
          <pc:docMk/>
          <pc:sldMk cId="750448041" sldId="265"/>
        </pc:sldMkLst>
      </pc:sldChg>
      <pc:sldChg chg="del">
        <pc:chgData name="Thomas Thornhill" userId="4b94b3c8d6c07379" providerId="LiveId" clId="{E7781B34-18C2-4AB9-8B49-498F60EABBE4}" dt="2019-11-10T06:03:14.558" v="276" actId="2696"/>
        <pc:sldMkLst>
          <pc:docMk/>
          <pc:sldMk cId="4111659331" sldId="266"/>
        </pc:sldMkLst>
      </pc:sldChg>
      <pc:sldChg chg="del">
        <pc:chgData name="Thomas Thornhill" userId="4b94b3c8d6c07379" providerId="LiveId" clId="{E7781B34-18C2-4AB9-8B49-498F60EABBE4}" dt="2019-11-10T06:03:16.381" v="277" actId="2696"/>
        <pc:sldMkLst>
          <pc:docMk/>
          <pc:sldMk cId="2884723760" sldId="267"/>
        </pc:sldMkLst>
      </pc:sldChg>
      <pc:sldChg chg="del">
        <pc:chgData name="Thomas Thornhill" userId="4b94b3c8d6c07379" providerId="LiveId" clId="{E7781B34-18C2-4AB9-8B49-498F60EABBE4}" dt="2019-11-10T06:03:23.276" v="278" actId="2696"/>
        <pc:sldMkLst>
          <pc:docMk/>
          <pc:sldMk cId="2682731616" sldId="268"/>
        </pc:sldMkLst>
      </pc:sldChg>
      <pc:sldChg chg="del">
        <pc:chgData name="Thomas Thornhill" userId="4b94b3c8d6c07379" providerId="LiveId" clId="{E7781B34-18C2-4AB9-8B49-498F60EABBE4}" dt="2019-11-10T06:03:30.348" v="279" actId="2696"/>
        <pc:sldMkLst>
          <pc:docMk/>
          <pc:sldMk cId="3099616491" sldId="269"/>
        </pc:sldMkLst>
      </pc:sldChg>
      <pc:sldChg chg="del">
        <pc:chgData name="Thomas Thornhill" userId="4b94b3c8d6c07379" providerId="LiveId" clId="{E7781B34-18C2-4AB9-8B49-498F60EABBE4}" dt="2019-11-10T06:03:36.389" v="280" actId="2696"/>
        <pc:sldMkLst>
          <pc:docMk/>
          <pc:sldMk cId="3370398284" sldId="270"/>
        </pc:sldMkLst>
      </pc:sldChg>
      <pc:sldChg chg="del">
        <pc:chgData name="Thomas Thornhill" userId="4b94b3c8d6c07379" providerId="LiveId" clId="{E7781B34-18C2-4AB9-8B49-498F60EABBE4}" dt="2019-11-10T06:03:43.764" v="281" actId="2696"/>
        <pc:sldMkLst>
          <pc:docMk/>
          <pc:sldMk cId="155471091" sldId="271"/>
        </pc:sldMkLst>
      </pc:sldChg>
      <pc:sldChg chg="del">
        <pc:chgData name="Thomas Thornhill" userId="4b94b3c8d6c07379" providerId="LiveId" clId="{E7781B34-18C2-4AB9-8B49-498F60EABBE4}" dt="2019-11-10T06:03:48.765" v="282" actId="2696"/>
        <pc:sldMkLst>
          <pc:docMk/>
          <pc:sldMk cId="3757562135" sldId="272"/>
        </pc:sldMkLst>
      </pc:sldChg>
      <pc:sldChg chg="del">
        <pc:chgData name="Thomas Thornhill" userId="4b94b3c8d6c07379" providerId="LiveId" clId="{E7781B34-18C2-4AB9-8B49-498F60EABBE4}" dt="2019-11-10T06:03:54.133" v="283" actId="2696"/>
        <pc:sldMkLst>
          <pc:docMk/>
          <pc:sldMk cId="2053361285" sldId="273"/>
        </pc:sldMkLst>
      </pc:sldChg>
      <pc:sldChg chg="del">
        <pc:chgData name="Thomas Thornhill" userId="4b94b3c8d6c07379" providerId="LiveId" clId="{E7781B34-18C2-4AB9-8B49-498F60EABBE4}" dt="2019-11-10T06:03:57.584" v="284" actId="2696"/>
        <pc:sldMkLst>
          <pc:docMk/>
          <pc:sldMk cId="3937414048" sldId="274"/>
        </pc:sldMkLst>
      </pc:sldChg>
      <pc:sldChg chg="del">
        <pc:chgData name="Thomas Thornhill" userId="4b94b3c8d6c07379" providerId="LiveId" clId="{E7781B34-18C2-4AB9-8B49-498F60EABBE4}" dt="2019-11-10T06:04:03.320" v="285" actId="2696"/>
        <pc:sldMkLst>
          <pc:docMk/>
          <pc:sldMk cId="4283033455" sldId="275"/>
        </pc:sldMkLst>
      </pc:sldChg>
      <pc:sldChg chg="modSp modAnim">
        <pc:chgData name="Thomas Thornhill" userId="4b94b3c8d6c07379" providerId="LiveId" clId="{E7781B34-18C2-4AB9-8B49-498F60EABBE4}" dt="2019-11-10T06:04:56.783" v="301" actId="27636"/>
        <pc:sldMkLst>
          <pc:docMk/>
          <pc:sldMk cId="675220963" sldId="276"/>
        </pc:sldMkLst>
        <pc:spChg chg="mod">
          <ac:chgData name="Thomas Thornhill" userId="4b94b3c8d6c07379" providerId="LiveId" clId="{E7781B34-18C2-4AB9-8B49-498F60EABBE4}" dt="2019-11-10T06:04:56.783" v="301" actId="27636"/>
          <ac:spMkLst>
            <pc:docMk/>
            <pc:sldMk cId="675220963" sldId="276"/>
            <ac:spMk id="7" creationId="{00000000-0000-0000-0000-000000000000}"/>
          </ac:spMkLst>
        </pc:spChg>
      </pc:sldChg>
      <pc:sldChg chg="modSp">
        <pc:chgData name="Thomas Thornhill" userId="4b94b3c8d6c07379" providerId="LiveId" clId="{E7781B34-18C2-4AB9-8B49-498F60EABBE4}" dt="2019-11-10T06:27:15.478" v="1603" actId="20577"/>
        <pc:sldMkLst>
          <pc:docMk/>
          <pc:sldMk cId="3611724098" sldId="277"/>
        </pc:sldMkLst>
        <pc:spChg chg="mod">
          <ac:chgData name="Thomas Thornhill" userId="4b94b3c8d6c07379" providerId="LiveId" clId="{E7781B34-18C2-4AB9-8B49-498F60EABBE4}" dt="2019-11-10T06:27:15.478" v="1603" actId="20577"/>
          <ac:spMkLst>
            <pc:docMk/>
            <pc:sldMk cId="3611724098" sldId="277"/>
            <ac:spMk id="7" creationId="{00000000-0000-0000-0000-000000000000}"/>
          </ac:spMkLst>
        </pc:spChg>
      </pc:sldChg>
      <pc:sldChg chg="modSp">
        <pc:chgData name="Thomas Thornhill" userId="4b94b3c8d6c07379" providerId="LiveId" clId="{E7781B34-18C2-4AB9-8B49-498F60EABBE4}" dt="2019-11-10T06:28:09.986" v="1604" actId="20577"/>
        <pc:sldMkLst>
          <pc:docMk/>
          <pc:sldMk cId="3084663985" sldId="280"/>
        </pc:sldMkLst>
        <pc:spChg chg="mod">
          <ac:chgData name="Thomas Thornhill" userId="4b94b3c8d6c07379" providerId="LiveId" clId="{E7781B34-18C2-4AB9-8B49-498F60EABBE4}" dt="2019-11-10T06:28:09.986" v="1604" actId="20577"/>
          <ac:spMkLst>
            <pc:docMk/>
            <pc:sldMk cId="3084663985" sldId="280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E7781B34-18C2-4AB9-8B49-498F60EABBE4}" dt="2019-11-10T06:07:44.113" v="481"/>
        <pc:sldMkLst>
          <pc:docMk/>
          <pc:sldMk cId="572600129" sldId="281"/>
        </pc:sldMkLst>
        <pc:spChg chg="mod">
          <ac:chgData name="Thomas Thornhill" userId="4b94b3c8d6c07379" providerId="LiveId" clId="{E7781B34-18C2-4AB9-8B49-498F60EABBE4}" dt="2019-11-10T06:07:25.050" v="477" actId="27636"/>
          <ac:spMkLst>
            <pc:docMk/>
            <pc:sldMk cId="572600129" sldId="281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E7781B34-18C2-4AB9-8B49-498F60EABBE4}" dt="2019-11-10T06:10:12.883" v="732" actId="20577"/>
        <pc:sldMkLst>
          <pc:docMk/>
          <pc:sldMk cId="1772036671" sldId="282"/>
        </pc:sldMkLst>
        <pc:spChg chg="mod">
          <ac:chgData name="Thomas Thornhill" userId="4b94b3c8d6c07379" providerId="LiveId" clId="{E7781B34-18C2-4AB9-8B49-498F60EABBE4}" dt="2019-11-10T06:10:12.883" v="732" actId="20577"/>
          <ac:spMkLst>
            <pc:docMk/>
            <pc:sldMk cId="1772036671" sldId="282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E7781B34-18C2-4AB9-8B49-498F60EABBE4}" dt="2019-11-10T06:08:39.033" v="558" actId="27636"/>
        <pc:sldMkLst>
          <pc:docMk/>
          <pc:sldMk cId="509041911" sldId="283"/>
        </pc:sldMkLst>
        <pc:spChg chg="mod">
          <ac:chgData name="Thomas Thornhill" userId="4b94b3c8d6c07379" providerId="LiveId" clId="{E7781B34-18C2-4AB9-8B49-498F60EABBE4}" dt="2019-11-10T06:08:39.033" v="558" actId="27636"/>
          <ac:spMkLst>
            <pc:docMk/>
            <pc:sldMk cId="509041911" sldId="283"/>
            <ac:spMk id="7" creationId="{00000000-0000-0000-0000-000000000000}"/>
          </ac:spMkLst>
        </pc:spChg>
      </pc:sldChg>
      <pc:sldChg chg="modSp add">
        <pc:chgData name="Thomas Thornhill" userId="4b94b3c8d6c07379" providerId="LiveId" clId="{E7781B34-18C2-4AB9-8B49-498F60EABBE4}" dt="2019-11-10T06:14:12.427" v="859" actId="108"/>
        <pc:sldMkLst>
          <pc:docMk/>
          <pc:sldMk cId="3282521020" sldId="284"/>
        </pc:sldMkLst>
        <pc:spChg chg="mod">
          <ac:chgData name="Thomas Thornhill" userId="4b94b3c8d6c07379" providerId="LiveId" clId="{E7781B34-18C2-4AB9-8B49-498F60EABBE4}" dt="2019-11-10T06:14:12.427" v="859" actId="108"/>
          <ac:spMkLst>
            <pc:docMk/>
            <pc:sldMk cId="3282521020" sldId="284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E7781B34-18C2-4AB9-8B49-498F60EABBE4}" dt="2019-11-10T06:23:27.056" v="1322" actId="1076"/>
        <pc:sldMkLst>
          <pc:docMk/>
          <pc:sldMk cId="3615354260" sldId="285"/>
        </pc:sldMkLst>
        <pc:spChg chg="mod">
          <ac:chgData name="Thomas Thornhill" userId="4b94b3c8d6c07379" providerId="LiveId" clId="{E7781B34-18C2-4AB9-8B49-498F60EABBE4}" dt="2019-11-10T06:23:27.056" v="1322" actId="1076"/>
          <ac:spMkLst>
            <pc:docMk/>
            <pc:sldMk cId="3615354260" sldId="285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E7781B34-18C2-4AB9-8B49-498F60EABBE4}" dt="2019-11-10T06:15:50.682" v="1033" actId="20577"/>
        <pc:sldMkLst>
          <pc:docMk/>
          <pc:sldMk cId="963061992" sldId="286"/>
        </pc:sldMkLst>
        <pc:spChg chg="mod">
          <ac:chgData name="Thomas Thornhill" userId="4b94b3c8d6c07379" providerId="LiveId" clId="{E7781B34-18C2-4AB9-8B49-498F60EABBE4}" dt="2019-11-10T06:15:50.682" v="1033" actId="20577"/>
          <ac:spMkLst>
            <pc:docMk/>
            <pc:sldMk cId="963061992" sldId="286"/>
            <ac:spMk id="7" creationId="{00000000-0000-0000-0000-000000000000}"/>
          </ac:spMkLst>
        </pc:spChg>
      </pc:sldChg>
      <pc:sldChg chg="modSp add ord modAnim">
        <pc:chgData name="Thomas Thornhill" userId="4b94b3c8d6c07379" providerId="LiveId" clId="{E7781B34-18C2-4AB9-8B49-498F60EABBE4}" dt="2019-11-10T06:26:40.967" v="1590" actId="6549"/>
        <pc:sldMkLst>
          <pc:docMk/>
          <pc:sldMk cId="3494646635" sldId="287"/>
        </pc:sldMkLst>
        <pc:spChg chg="mod">
          <ac:chgData name="Thomas Thornhill" userId="4b94b3c8d6c07379" providerId="LiveId" clId="{E7781B34-18C2-4AB9-8B49-498F60EABBE4}" dt="2019-11-10T06:26:40.967" v="1590" actId="6549"/>
          <ac:spMkLst>
            <pc:docMk/>
            <pc:sldMk cId="3494646635" sldId="287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42391" y="5814424"/>
            <a:ext cx="4676567" cy="44312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0203" y="630377"/>
            <a:ext cx="5242678" cy="267021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42391" y="5814424"/>
            <a:ext cx="4676567" cy="44312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88844" y="271974"/>
            <a:ext cx="5044275" cy="547347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88844" y="271974"/>
            <a:ext cx="5044275" cy="547347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1969" y="3776693"/>
            <a:ext cx="2654195" cy="1361255"/>
          </a:xfr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88844" y="271974"/>
            <a:ext cx="5044275" cy="547347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3295" y="338667"/>
            <a:ext cx="8193741" cy="6028709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4211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42110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42110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42110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42110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4211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1052" y="1351831"/>
            <a:ext cx="5242678" cy="267021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4C2D11"/>
                </a:solidFill>
                <a:latin typeface="Broadway" panose="04040905080B02020502" pitchFamily="82" charset="0"/>
              </a:rPr>
              <a:t>EFFECTIVE</a:t>
            </a:r>
            <a:br>
              <a:rPr lang="en-US" sz="5400" b="1" dirty="0">
                <a:solidFill>
                  <a:srgbClr val="4C2D11"/>
                </a:solidFill>
                <a:latin typeface="Broadway" panose="04040905080B02020502" pitchFamily="82" charset="0"/>
              </a:rPr>
            </a:br>
            <a:r>
              <a:rPr lang="en-US" sz="5400" b="1" dirty="0">
                <a:solidFill>
                  <a:srgbClr val="4C2D11"/>
                </a:solidFill>
                <a:latin typeface="Broadway" panose="04040905080B02020502" pitchFamily="82" charset="0"/>
              </a:rPr>
              <a:t>BIBLE</a:t>
            </a:r>
            <a:br>
              <a:rPr lang="en-US" sz="5400" b="1" dirty="0">
                <a:solidFill>
                  <a:srgbClr val="4C2D11"/>
                </a:solidFill>
                <a:latin typeface="Broadway" panose="04040905080B02020502" pitchFamily="82" charset="0"/>
              </a:rPr>
            </a:br>
            <a:r>
              <a:rPr lang="en-US" sz="5400" b="1" dirty="0">
                <a:solidFill>
                  <a:srgbClr val="4C2D11"/>
                </a:solidFill>
                <a:latin typeface="Broadway" panose="04040905080B02020502" pitchFamily="82" charset="0"/>
              </a:rPr>
              <a:t>READING (2)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What is the secret to keeping up with daily Bible reading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We need to find joy in reading His word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Psalm 1:1-2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Psalm 119, </a:t>
            </a:r>
            <a:r>
              <a:rPr lang="en-US" sz="4000" dirty="0">
                <a:solidFill>
                  <a:schemeClr val="bg1"/>
                </a:solidFill>
              </a:rPr>
              <a:t>Delight used some 10 times</a:t>
            </a: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– 119:16, 35</a:t>
            </a:r>
            <a:b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Psalm 119:97 – </a:t>
            </a:r>
            <a:r>
              <a:rPr lang="en-US" sz="4000" dirty="0">
                <a:solidFill>
                  <a:schemeClr val="bg1"/>
                </a:solidFill>
              </a:rPr>
              <a:t>how I love Your law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 fontScale="92500"/>
          </a:bodyPr>
          <a:lstStyle/>
          <a:p>
            <a:r>
              <a:rPr lang="en-US" sz="2600" dirty="0"/>
              <a:t>Finding Joy in Reading your Bible</a:t>
            </a:r>
          </a:p>
        </p:txBody>
      </p:sp>
    </p:spTree>
    <p:extLst>
      <p:ext uri="{BB962C8B-B14F-4D97-AF65-F5344CB8AC3E}">
        <p14:creationId xmlns:p14="http://schemas.microsoft.com/office/powerpoint/2010/main" val="349464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 fontScale="850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Realize, </a:t>
            </a:r>
            <a:r>
              <a:rPr lang="en-US" sz="4000" b="1" dirty="0">
                <a:solidFill>
                  <a:srgbClr val="006600"/>
                </a:solidFill>
              </a:rPr>
              <a:t>this is how God is speaking to me.</a:t>
            </a:r>
            <a:r>
              <a:rPr lang="en-US" sz="4000" dirty="0">
                <a:solidFill>
                  <a:schemeClr val="bg1"/>
                </a:solidFill>
              </a:rPr>
              <a:t>  This is how I draw close to Him.  He is holy and we need to understand Him – </a:t>
            </a: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Jeremiah 9:23-24, </a:t>
            </a:r>
            <a:r>
              <a:rPr lang="en-US" sz="4000" dirty="0">
                <a:solidFill>
                  <a:schemeClr val="bg1"/>
                </a:solidFill>
              </a:rPr>
              <a:t>what should we glory in?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Nehemiah 8:5 </a:t>
            </a:r>
            <a:r>
              <a:rPr lang="en-US" sz="4000" dirty="0">
                <a:solidFill>
                  <a:schemeClr val="bg1"/>
                </a:solidFill>
              </a:rPr>
              <a:t>– the people stood as the word was read.  Reverence!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Peter 4:11, 2 Timothy 3:16-17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Ecclesiastes 3:11 </a:t>
            </a:r>
            <a:r>
              <a:rPr lang="en-US" sz="4000" dirty="0">
                <a:solidFill>
                  <a:schemeClr val="bg1"/>
                </a:solidFill>
              </a:rPr>
              <a:t>– without Him there is something missing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 fontScale="92500"/>
          </a:bodyPr>
          <a:lstStyle/>
          <a:p>
            <a:r>
              <a:rPr lang="en-US" sz="2600" dirty="0"/>
              <a:t>Finding Joy in Reading your Bible</a:t>
            </a:r>
          </a:p>
        </p:txBody>
      </p:sp>
    </p:spTree>
    <p:extLst>
      <p:ext uri="{BB962C8B-B14F-4D97-AF65-F5344CB8AC3E}">
        <p14:creationId xmlns:p14="http://schemas.microsoft.com/office/powerpoint/2010/main" val="3611724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 fontScale="850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6600"/>
                </a:solidFill>
              </a:rPr>
              <a:t>This is how we grow spiritually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Thessalonians 1:3, </a:t>
            </a:r>
            <a:r>
              <a:rPr lang="en-US" sz="4000" dirty="0">
                <a:solidFill>
                  <a:schemeClr val="bg1"/>
                </a:solidFill>
              </a:rPr>
              <a:t>your faith grows exceedingly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4:15, </a:t>
            </a:r>
            <a:r>
              <a:rPr lang="en-US" sz="4000" dirty="0">
                <a:solidFill>
                  <a:schemeClr val="bg1"/>
                </a:solidFill>
              </a:rPr>
              <a:t>speaking the truth in love, we grow…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Peter 2:1-2, </a:t>
            </a:r>
            <a:r>
              <a:rPr lang="en-US" sz="4000" dirty="0">
                <a:solidFill>
                  <a:schemeClr val="bg1"/>
                </a:solidFill>
              </a:rPr>
              <a:t>grow in the grace and knowledge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There is something wonderful when we realize we understand more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 fontScale="92500"/>
          </a:bodyPr>
          <a:lstStyle/>
          <a:p>
            <a:r>
              <a:rPr lang="en-US" sz="2600" dirty="0"/>
              <a:t>Finding Joy in Reading your Bible</a:t>
            </a:r>
          </a:p>
        </p:txBody>
      </p:sp>
    </p:spTree>
    <p:extLst>
      <p:ext uri="{BB962C8B-B14F-4D97-AF65-F5344CB8AC3E}">
        <p14:creationId xmlns:p14="http://schemas.microsoft.com/office/powerpoint/2010/main" val="280207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 fontScale="850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6600"/>
                </a:solidFill>
              </a:rPr>
              <a:t>This is how we distinguish between truth and error</a:t>
            </a:r>
            <a:endParaRPr lang="en-US" sz="4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John 17:17, </a:t>
            </a:r>
            <a:r>
              <a:rPr lang="en-US" sz="4000" dirty="0">
                <a:solidFill>
                  <a:schemeClr val="bg1"/>
                </a:solidFill>
              </a:rPr>
              <a:t>we learn what is true!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4:14, </a:t>
            </a:r>
            <a:r>
              <a:rPr lang="en-US" sz="4000" dirty="0">
                <a:solidFill>
                  <a:schemeClr val="bg1"/>
                </a:solidFill>
              </a:rPr>
              <a:t>not tossed to and </a:t>
            </a:r>
            <a:r>
              <a:rPr lang="en-US" sz="4000" dirty="0" err="1">
                <a:solidFill>
                  <a:schemeClr val="bg1"/>
                </a:solidFill>
              </a:rPr>
              <a:t>fro</a:t>
            </a:r>
            <a:endParaRPr lang="en-US" sz="4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Hebrews 5:14, </a:t>
            </a:r>
            <a:r>
              <a:rPr lang="en-US" sz="4000" dirty="0">
                <a:solidFill>
                  <a:schemeClr val="bg1"/>
                </a:solidFill>
              </a:rPr>
              <a:t>distinguish between good and evil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We find joy when we KNOW we have the truth and can answer the gainsayer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 fontScale="92500"/>
          </a:bodyPr>
          <a:lstStyle/>
          <a:p>
            <a:r>
              <a:rPr lang="en-US" sz="2600" dirty="0"/>
              <a:t>Finding Joy in Reading your Bible</a:t>
            </a:r>
          </a:p>
        </p:txBody>
      </p:sp>
    </p:spTree>
    <p:extLst>
      <p:ext uri="{BB962C8B-B14F-4D97-AF65-F5344CB8AC3E}">
        <p14:creationId xmlns:p14="http://schemas.microsoft.com/office/powerpoint/2010/main" val="169846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ctr">
            <a:normAutofit/>
          </a:bodyPr>
          <a:lstStyle/>
          <a:p>
            <a:r>
              <a:rPr lang="en-US" sz="4000" i="1" dirty="0"/>
              <a:t>Unless Your law had been my delight, I would then have perished in my affliction. </a:t>
            </a:r>
            <a:br>
              <a:rPr lang="en-US" sz="4000" i="1" dirty="0"/>
            </a:br>
            <a:r>
              <a:rPr lang="en-US" sz="4000" b="1">
                <a:solidFill>
                  <a:srgbClr val="C00000"/>
                </a:solidFill>
                <a:latin typeface="Bookman Old Style" panose="02050604050505020204" pitchFamily="18" charset="0"/>
              </a:rPr>
              <a:t>Psalm 119:92</a:t>
            </a:r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 fontScale="92500"/>
          </a:bodyPr>
          <a:lstStyle/>
          <a:p>
            <a:r>
              <a:rPr lang="en-US" sz="2600" dirty="0"/>
              <a:t>Finding Joy in Reading your Bible</a:t>
            </a:r>
          </a:p>
        </p:txBody>
      </p:sp>
    </p:spTree>
    <p:extLst>
      <p:ext uri="{BB962C8B-B14F-4D97-AF65-F5344CB8AC3E}">
        <p14:creationId xmlns:p14="http://schemas.microsoft.com/office/powerpoint/2010/main" val="308466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5400" b="1" dirty="0">
              <a:solidFill>
                <a:srgbClr val="4C2D11"/>
              </a:solidFill>
              <a:latin typeface="Broadway" panose="04040905080B02020502" pitchFamily="82" charset="0"/>
              <a:ea typeface="+mj-ea"/>
              <a:cs typeface="+mj-cs"/>
            </a:endParaRPr>
          </a:p>
          <a:p>
            <a:r>
              <a:rPr lang="en-US" sz="5400" b="1" dirty="0">
                <a:solidFill>
                  <a:srgbClr val="4C2D11"/>
                </a:solidFill>
                <a:latin typeface="Broadway" panose="04040905080B02020502" pitchFamily="82" charset="0"/>
                <a:ea typeface="+mj-ea"/>
                <a:cs typeface="+mj-cs"/>
              </a:rPr>
              <a:t>Is His word </a:t>
            </a:r>
            <a:br>
              <a:rPr lang="en-US" sz="5400" b="1" dirty="0">
                <a:solidFill>
                  <a:srgbClr val="4C2D11"/>
                </a:solidFill>
                <a:latin typeface="Broadway" panose="04040905080B02020502" pitchFamily="82" charset="0"/>
                <a:ea typeface="+mj-ea"/>
                <a:cs typeface="+mj-cs"/>
              </a:rPr>
            </a:br>
            <a:r>
              <a:rPr lang="en-US" sz="5400" b="1" dirty="0">
                <a:solidFill>
                  <a:srgbClr val="4C2D11"/>
                </a:solidFill>
                <a:latin typeface="Broadway" panose="04040905080B02020502" pitchFamily="82" charset="0"/>
                <a:ea typeface="+mj-ea"/>
                <a:cs typeface="+mj-cs"/>
              </a:rPr>
              <a:t>your delight?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4"/>
            <a:ext cx="8682604" cy="6095270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Timothy 2:15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Previously, we need systematic and regular Bible reading. </a:t>
            </a:r>
            <a:br>
              <a:rPr lang="en-US" sz="4000" dirty="0"/>
            </a:br>
            <a:r>
              <a:rPr lang="en-US" sz="4000" dirty="0"/>
              <a:t>It should be enough to promote growth (15-30 minutes a day)</a:t>
            </a:r>
            <a:br>
              <a:rPr lang="en-US" sz="4000" dirty="0"/>
            </a:br>
            <a:r>
              <a:rPr lang="en-US" sz="4000" dirty="0"/>
              <a:t>Begin with prayer, patience and proper attitudes.</a:t>
            </a:r>
            <a:br>
              <a:rPr lang="en-US" sz="4000" dirty="0"/>
            </a:br>
            <a:r>
              <a:rPr lang="en-US" sz="4000" dirty="0"/>
              <a:t>			Read intending to obey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45E"/>
                </a:solidFill>
              </a:rPr>
              <a:t>Listen to what it says!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Mark Roberts, suggests the acronym PATH.  In every reading ask: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P</a:t>
            </a:r>
            <a:r>
              <a:rPr lang="en-US" sz="4000" dirty="0">
                <a:solidFill>
                  <a:schemeClr val="bg1"/>
                </a:solidFill>
              </a:rPr>
              <a:t>raise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A</a:t>
            </a:r>
            <a:r>
              <a:rPr lang="en-US" sz="4000" dirty="0">
                <a:solidFill>
                  <a:schemeClr val="bg1"/>
                </a:solidFill>
              </a:rPr>
              <a:t>dmonition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</a:t>
            </a:r>
            <a:r>
              <a:rPr lang="en-US" sz="4000" dirty="0">
                <a:solidFill>
                  <a:schemeClr val="bg1"/>
                </a:solidFill>
              </a:rPr>
              <a:t>rust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H</a:t>
            </a:r>
            <a:r>
              <a:rPr lang="en-US" sz="4000" dirty="0">
                <a:solidFill>
                  <a:schemeClr val="bg1"/>
                </a:solidFill>
              </a:rPr>
              <a:t>ope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/>
          </a:bodyPr>
          <a:lstStyle/>
          <a:p>
            <a:r>
              <a:rPr lang="en-US" sz="2600" dirty="0"/>
              <a:t>How To Read Your Bible Better</a:t>
            </a:r>
          </a:p>
        </p:txBody>
      </p:sp>
    </p:spTree>
    <p:extLst>
      <p:ext uri="{BB962C8B-B14F-4D97-AF65-F5344CB8AC3E}">
        <p14:creationId xmlns:p14="http://schemas.microsoft.com/office/powerpoint/2010/main" val="67522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45E"/>
                </a:solidFill>
              </a:rPr>
              <a:t>Listen to what it says!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Your PATH as you read: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P</a:t>
            </a:r>
            <a:r>
              <a:rPr lang="en-US" sz="4000" dirty="0">
                <a:solidFill>
                  <a:schemeClr val="bg1"/>
                </a:solidFill>
              </a:rPr>
              <a:t>raise – What causes me to praise God?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Consider His qualities, what He has done for us, etc.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/>
          </a:bodyPr>
          <a:lstStyle/>
          <a:p>
            <a:r>
              <a:rPr lang="en-US" sz="2600" dirty="0"/>
              <a:t>How To Read Your Bible Better</a:t>
            </a:r>
          </a:p>
        </p:txBody>
      </p:sp>
    </p:spTree>
    <p:extLst>
      <p:ext uri="{BB962C8B-B14F-4D97-AF65-F5344CB8AC3E}">
        <p14:creationId xmlns:p14="http://schemas.microsoft.com/office/powerpoint/2010/main" val="572600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45E"/>
                </a:solidFill>
              </a:rPr>
              <a:t>Listen to what it says!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Your PATH as you read: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A</a:t>
            </a:r>
            <a:r>
              <a:rPr lang="en-US" sz="4000" dirty="0">
                <a:solidFill>
                  <a:schemeClr val="bg1"/>
                </a:solidFill>
              </a:rPr>
              <a:t>dmonition – what is it telling me?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Reading means nothing if I do not intend to apply it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7:21-27, Hebrews 4:12</a:t>
            </a:r>
            <a:b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4000" dirty="0">
                <a:solidFill>
                  <a:schemeClr val="bg1"/>
                </a:solidFill>
              </a:rPr>
              <a:t>Something I need to be aware of, or work on as I go through this 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/>
          </a:bodyPr>
          <a:lstStyle/>
          <a:p>
            <a:r>
              <a:rPr lang="en-US" sz="2600" dirty="0"/>
              <a:t>How To Read Your Bible Better</a:t>
            </a:r>
          </a:p>
        </p:txBody>
      </p:sp>
    </p:spTree>
    <p:extLst>
      <p:ext uri="{BB962C8B-B14F-4D97-AF65-F5344CB8AC3E}">
        <p14:creationId xmlns:p14="http://schemas.microsoft.com/office/powerpoint/2010/main" val="50904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45E"/>
                </a:solidFill>
              </a:rPr>
              <a:t>Listen to what it says!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Your PATH as you read: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T</a:t>
            </a:r>
            <a:r>
              <a:rPr lang="en-US" sz="4000" dirty="0">
                <a:solidFill>
                  <a:schemeClr val="bg1"/>
                </a:solidFill>
              </a:rPr>
              <a:t>rust – how does it build my trust in God?  Faith!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Much of God’s word deals with promises.  God can keep His word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Hebrews 10:23, 13:5, </a:t>
            </a:r>
            <a:b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  Number 23:19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/>
          </a:bodyPr>
          <a:lstStyle/>
          <a:p>
            <a:r>
              <a:rPr lang="en-US" sz="2600" dirty="0"/>
              <a:t>How To Read Your Bible Better</a:t>
            </a:r>
          </a:p>
        </p:txBody>
      </p:sp>
    </p:spTree>
    <p:extLst>
      <p:ext uri="{BB962C8B-B14F-4D97-AF65-F5344CB8AC3E}">
        <p14:creationId xmlns:p14="http://schemas.microsoft.com/office/powerpoint/2010/main" val="1772036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45E"/>
                </a:solidFill>
              </a:rPr>
              <a:t>Listen to what it says!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Your PATH as you read: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H</a:t>
            </a:r>
            <a:r>
              <a:rPr lang="en-US" sz="4000" dirty="0">
                <a:solidFill>
                  <a:schemeClr val="bg1"/>
                </a:solidFill>
              </a:rPr>
              <a:t>ope – What encourages me to keep going?  Again, God’s promises.  Reason to endure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Hebrews 11:40 </a:t>
            </a:r>
            <a:r>
              <a:rPr lang="en-US" sz="4000" dirty="0">
                <a:solidFill>
                  <a:schemeClr val="bg1"/>
                </a:solidFill>
              </a:rPr>
              <a:t>– having promised something better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/>
          </a:bodyPr>
          <a:lstStyle/>
          <a:p>
            <a:r>
              <a:rPr lang="en-US" sz="2600" dirty="0"/>
              <a:t>How To Read Your Bible Better</a:t>
            </a:r>
          </a:p>
        </p:txBody>
      </p:sp>
    </p:spTree>
    <p:extLst>
      <p:ext uri="{BB962C8B-B14F-4D97-AF65-F5344CB8AC3E}">
        <p14:creationId xmlns:p14="http://schemas.microsoft.com/office/powerpoint/2010/main" val="328252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45E"/>
                </a:solidFill>
              </a:rPr>
              <a:t>Listen to what it says!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Your PATH as you read: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Secure a notebook (or Bible with wide margins).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Read the chapter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Briefly outline it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Think about your PATH through that chapter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/>
          </a:bodyPr>
          <a:lstStyle/>
          <a:p>
            <a:r>
              <a:rPr lang="en-US" sz="2600" dirty="0"/>
              <a:t>How To Read Your Bible Better</a:t>
            </a:r>
          </a:p>
        </p:txBody>
      </p:sp>
    </p:spTree>
    <p:extLst>
      <p:ext uri="{BB962C8B-B14F-4D97-AF65-F5344CB8AC3E}">
        <p14:creationId xmlns:p14="http://schemas.microsoft.com/office/powerpoint/2010/main" val="96306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2280" y="188085"/>
            <a:ext cx="8682604" cy="5013089"/>
          </a:xfrm>
        </p:spPr>
        <p:txBody>
          <a:bodyPr anchor="t">
            <a:normAutofit fontScale="850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45E"/>
                </a:solidFill>
              </a:rPr>
              <a:t>Listen to what it says!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Your PATH through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Deuteronomy 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Moses recounts Israel’s wandering to the point of refusing to enter Canaan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P</a:t>
            </a:r>
            <a:r>
              <a:rPr lang="en-US" sz="4000" dirty="0">
                <a:solidFill>
                  <a:schemeClr val="bg1"/>
                </a:solidFill>
              </a:rPr>
              <a:t>raise – God will fight for you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29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A</a:t>
            </a:r>
            <a:r>
              <a:rPr lang="en-US" sz="4000" dirty="0">
                <a:solidFill>
                  <a:schemeClr val="bg1"/>
                </a:solidFill>
              </a:rPr>
              <a:t>dmonition – Do I wholly follow Him?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36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T</a:t>
            </a:r>
            <a:r>
              <a:rPr lang="en-US" sz="4000" dirty="0">
                <a:solidFill>
                  <a:schemeClr val="bg1"/>
                </a:solidFill>
              </a:rPr>
              <a:t>rust – The LORD goes before you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30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H</a:t>
            </a:r>
            <a:r>
              <a:rPr lang="en-US" sz="4000" dirty="0">
                <a:solidFill>
                  <a:schemeClr val="bg1"/>
                </a:solidFill>
              </a:rPr>
              <a:t>ope – In His time, He keeps His 						promises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/>
          </a:bodyPr>
          <a:lstStyle/>
          <a:p>
            <a:r>
              <a:rPr lang="en-US" sz="2600" dirty="0"/>
              <a:t>How To Read Your Bible Better</a:t>
            </a:r>
          </a:p>
        </p:txBody>
      </p:sp>
    </p:spTree>
    <p:extLst>
      <p:ext uri="{BB962C8B-B14F-4D97-AF65-F5344CB8AC3E}">
        <p14:creationId xmlns:p14="http://schemas.microsoft.com/office/powerpoint/2010/main" val="3615354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191</TotalTime>
  <Words>735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Broadway</vt:lpstr>
      <vt:lpstr>Trebuchet MS</vt:lpstr>
      <vt:lpstr>Default</vt:lpstr>
      <vt:lpstr>EFFECTIVE BIBLE READING (2)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22</cp:revision>
  <dcterms:created xsi:type="dcterms:W3CDTF">2014-03-26T14:03:34Z</dcterms:created>
  <dcterms:modified xsi:type="dcterms:W3CDTF">2019-11-10T06:28:11Z</dcterms:modified>
</cp:coreProperties>
</file>