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7" r:id="rId3"/>
    <p:sldId id="261" r:id="rId4"/>
    <p:sldId id="264" r:id="rId5"/>
    <p:sldId id="266" r:id="rId6"/>
    <p:sldId id="267" r:id="rId7"/>
    <p:sldId id="268" r:id="rId8"/>
    <p:sldId id="265" r:id="rId9"/>
    <p:sldId id="269" r:id="rId10"/>
    <p:sldId id="270" r:id="rId11"/>
    <p:sldId id="271" r:id="rId12"/>
    <p:sldId id="272" r:id="rId13"/>
    <p:sldId id="273" r:id="rId14"/>
    <p:sldId id="26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744"/>
    <a:srgbClr val="16785E"/>
    <a:srgbClr val="006600"/>
    <a:srgbClr val="0066CC"/>
    <a:srgbClr val="0000FF"/>
    <a:srgbClr val="FFFF99"/>
    <a:srgbClr val="FFFFCC"/>
    <a:srgbClr val="925C1B"/>
    <a:srgbClr val="C00000"/>
    <a:srgbClr val="F2C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E0666A-0914-4348-8052-A893C597C4AF}" v="2649" dt="2019-03-24T15:12:36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8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4BE0666A-0914-4348-8052-A893C597C4AF}"/>
    <pc:docChg chg="custSel addSld delSld modSld sldOrd modMainMaster">
      <pc:chgData name="Thomas Thornhill" userId="4b94b3c8d6c07379" providerId="LiveId" clId="{4BE0666A-0914-4348-8052-A893C597C4AF}" dt="2019-03-24T15:12:36.648" v="3194"/>
      <pc:docMkLst>
        <pc:docMk/>
      </pc:docMkLst>
      <pc:sldChg chg="del">
        <pc:chgData name="Thomas Thornhill" userId="4b94b3c8d6c07379" providerId="LiveId" clId="{4BE0666A-0914-4348-8052-A893C597C4AF}" dt="2019-03-24T14:13:49.562" v="56" actId="2696"/>
        <pc:sldMkLst>
          <pc:docMk/>
          <pc:sldMk cId="1873325291" sldId="256"/>
        </pc:sldMkLst>
      </pc:sldChg>
      <pc:sldChg chg="delSp modSp modTransition modAnim">
        <pc:chgData name="Thomas Thornhill" userId="4b94b3c8d6c07379" providerId="LiveId" clId="{4BE0666A-0914-4348-8052-A893C597C4AF}" dt="2019-03-24T14:40:48.995" v="1058"/>
        <pc:sldMkLst>
          <pc:docMk/>
          <pc:sldMk cId="3877253977" sldId="257"/>
        </pc:sldMkLst>
        <pc:spChg chg="mod">
          <ac:chgData name="Thomas Thornhill" userId="4b94b3c8d6c07379" providerId="LiveId" clId="{4BE0666A-0914-4348-8052-A893C597C4AF}" dt="2019-03-24T14:12:25.637" v="49" actId="207"/>
          <ac:spMkLst>
            <pc:docMk/>
            <pc:sldMk cId="3877253977" sldId="257"/>
            <ac:spMk id="6" creationId="{00000000-0000-0000-0000-000000000000}"/>
          </ac:spMkLst>
        </pc:spChg>
        <pc:spChg chg="del">
          <ac:chgData name="Thomas Thornhill" userId="4b94b3c8d6c07379" providerId="LiveId" clId="{4BE0666A-0914-4348-8052-A893C597C4AF}" dt="2019-03-24T14:10:55.856" v="43" actId="478"/>
          <ac:spMkLst>
            <pc:docMk/>
            <pc:sldMk cId="3877253977" sldId="257"/>
            <ac:spMk id="7" creationId="{00000000-0000-0000-0000-000000000000}"/>
          </ac:spMkLst>
        </pc:spChg>
      </pc:sldChg>
      <pc:sldChg chg="del">
        <pc:chgData name="Thomas Thornhill" userId="4b94b3c8d6c07379" providerId="LiveId" clId="{4BE0666A-0914-4348-8052-A893C597C4AF}" dt="2019-03-24T14:13:51.283" v="58" actId="2696"/>
        <pc:sldMkLst>
          <pc:docMk/>
          <pc:sldMk cId="3893856719" sldId="258"/>
        </pc:sldMkLst>
      </pc:sldChg>
      <pc:sldChg chg="del">
        <pc:chgData name="Thomas Thornhill" userId="4b94b3c8d6c07379" providerId="LiveId" clId="{4BE0666A-0914-4348-8052-A893C597C4AF}" dt="2019-03-24T14:13:50.456" v="57" actId="2696"/>
        <pc:sldMkLst>
          <pc:docMk/>
          <pc:sldMk cId="3284045179" sldId="259"/>
        </pc:sldMkLst>
      </pc:sldChg>
      <pc:sldChg chg="del">
        <pc:chgData name="Thomas Thornhill" userId="4b94b3c8d6c07379" providerId="LiveId" clId="{4BE0666A-0914-4348-8052-A893C597C4AF}" dt="2019-03-24T14:13:52.521" v="59" actId="2696"/>
        <pc:sldMkLst>
          <pc:docMk/>
          <pc:sldMk cId="3743528175" sldId="260"/>
        </pc:sldMkLst>
      </pc:sldChg>
      <pc:sldChg chg="modSp modTransition modAnim">
        <pc:chgData name="Thomas Thornhill" userId="4b94b3c8d6c07379" providerId="LiveId" clId="{4BE0666A-0914-4348-8052-A893C597C4AF}" dt="2019-03-24T14:40:48.995" v="1058"/>
        <pc:sldMkLst>
          <pc:docMk/>
          <pc:sldMk cId="1405483902" sldId="261"/>
        </pc:sldMkLst>
        <pc:spChg chg="mod">
          <ac:chgData name="Thomas Thornhill" userId="4b94b3c8d6c07379" providerId="LiveId" clId="{4BE0666A-0914-4348-8052-A893C597C4AF}" dt="2019-03-24T14:15:05.811" v="90" actId="1076"/>
          <ac:spMkLst>
            <pc:docMk/>
            <pc:sldMk cId="1405483902" sldId="261"/>
            <ac:spMk id="6" creationId="{00000000-0000-0000-0000-000000000000}"/>
          </ac:spMkLst>
        </pc:spChg>
        <pc:spChg chg="mod">
          <ac:chgData name="Thomas Thornhill" userId="4b94b3c8d6c07379" providerId="LiveId" clId="{4BE0666A-0914-4348-8052-A893C597C4AF}" dt="2019-03-24T14:18:08.551" v="332" actId="20577"/>
          <ac:spMkLst>
            <pc:docMk/>
            <pc:sldMk cId="1405483902" sldId="261"/>
            <ac:spMk id="7" creationId="{00000000-0000-0000-0000-000000000000}"/>
          </ac:spMkLst>
        </pc:spChg>
      </pc:sldChg>
      <pc:sldChg chg="del">
        <pc:chgData name="Thomas Thornhill" userId="4b94b3c8d6c07379" providerId="LiveId" clId="{4BE0666A-0914-4348-8052-A893C597C4AF}" dt="2019-03-24T14:13:53.002" v="60" actId="2696"/>
        <pc:sldMkLst>
          <pc:docMk/>
          <pc:sldMk cId="920465377" sldId="262"/>
        </pc:sldMkLst>
      </pc:sldChg>
      <pc:sldChg chg="addSp modSp modTransition modAnim">
        <pc:chgData name="Thomas Thornhill" userId="4b94b3c8d6c07379" providerId="LiveId" clId="{4BE0666A-0914-4348-8052-A893C597C4AF}" dt="2019-03-24T15:08:06.678" v="2809" actId="108"/>
        <pc:sldMkLst>
          <pc:docMk/>
          <pc:sldMk cId="544258191" sldId="263"/>
        </pc:sldMkLst>
        <pc:spChg chg="add mod">
          <ac:chgData name="Thomas Thornhill" userId="4b94b3c8d6c07379" providerId="LiveId" clId="{4BE0666A-0914-4348-8052-A893C597C4AF}" dt="2019-03-24T14:25:23.604" v="533" actId="20577"/>
          <ac:spMkLst>
            <pc:docMk/>
            <pc:sldMk cId="544258191" sldId="263"/>
            <ac:spMk id="3" creationId="{524FFC6A-DCDE-42E0-92F2-2790EB27E78B}"/>
          </ac:spMkLst>
        </pc:spChg>
        <pc:spChg chg="mod">
          <ac:chgData name="Thomas Thornhill" userId="4b94b3c8d6c07379" providerId="LiveId" clId="{4BE0666A-0914-4348-8052-A893C597C4AF}" dt="2019-03-24T15:08:06.678" v="2809" actId="108"/>
          <ac:spMkLst>
            <pc:docMk/>
            <pc:sldMk cId="544258191" sldId="263"/>
            <ac:spMk id="4" creationId="{00000000-0000-0000-0000-000000000000}"/>
          </ac:spMkLst>
        </pc:spChg>
      </pc:sldChg>
      <pc:sldChg chg="modSp add modTransition modAnim">
        <pc:chgData name="Thomas Thornhill" userId="4b94b3c8d6c07379" providerId="LiveId" clId="{4BE0666A-0914-4348-8052-A893C597C4AF}" dt="2019-03-24T14:40:48.995" v="1058"/>
        <pc:sldMkLst>
          <pc:docMk/>
          <pc:sldMk cId="3993311706" sldId="264"/>
        </pc:sldMkLst>
        <pc:spChg chg="mod">
          <ac:chgData name="Thomas Thornhill" userId="4b94b3c8d6c07379" providerId="LiveId" clId="{4BE0666A-0914-4348-8052-A893C597C4AF}" dt="2019-03-24T14:26:34.004" v="625" actId="6549"/>
          <ac:spMkLst>
            <pc:docMk/>
            <pc:sldMk cId="3993311706" sldId="264"/>
            <ac:spMk id="7" creationId="{00000000-0000-0000-0000-000000000000}"/>
          </ac:spMkLst>
        </pc:spChg>
      </pc:sldChg>
      <pc:sldChg chg="addSp delSp modSp modTransition modAnim">
        <pc:chgData name="Thomas Thornhill" userId="4b94b3c8d6c07379" providerId="LiveId" clId="{4BE0666A-0914-4348-8052-A893C597C4AF}" dt="2019-03-24T14:49:34.394" v="1493"/>
        <pc:sldMkLst>
          <pc:docMk/>
          <pc:sldMk cId="722711912" sldId="265"/>
        </pc:sldMkLst>
        <pc:spChg chg="add mod">
          <ac:chgData name="Thomas Thornhill" userId="4b94b3c8d6c07379" providerId="LiveId" clId="{4BE0666A-0914-4348-8052-A893C597C4AF}" dt="2019-03-24T14:22:01.768" v="340" actId="20577"/>
          <ac:spMkLst>
            <pc:docMk/>
            <pc:sldMk cId="722711912" sldId="265"/>
            <ac:spMk id="4" creationId="{CAE5578F-F502-469B-8ABD-7882C55E398A}"/>
          </ac:spMkLst>
        </pc:spChg>
        <pc:spChg chg="del">
          <ac:chgData name="Thomas Thornhill" userId="4b94b3c8d6c07379" providerId="LiveId" clId="{4BE0666A-0914-4348-8052-A893C597C4AF}" dt="2019-03-24T14:22:23.426" v="341" actId="478"/>
          <ac:spMkLst>
            <pc:docMk/>
            <pc:sldMk cId="722711912" sldId="265"/>
            <ac:spMk id="8" creationId="{00000000-0000-0000-0000-000000000000}"/>
          </ac:spMkLst>
        </pc:spChg>
        <pc:spChg chg="mod">
          <ac:chgData name="Thomas Thornhill" userId="4b94b3c8d6c07379" providerId="LiveId" clId="{4BE0666A-0914-4348-8052-A893C597C4AF}" dt="2019-03-24T14:48:42.588" v="1489" actId="207"/>
          <ac:spMkLst>
            <pc:docMk/>
            <pc:sldMk cId="722711912" sldId="265"/>
            <ac:spMk id="9" creationId="{00000000-0000-0000-0000-000000000000}"/>
          </ac:spMkLst>
        </pc:spChg>
      </pc:sldChg>
      <pc:sldChg chg="del">
        <pc:chgData name="Thomas Thornhill" userId="4b94b3c8d6c07379" providerId="LiveId" clId="{4BE0666A-0914-4348-8052-A893C597C4AF}" dt="2019-03-24T14:20:56.317" v="334"/>
        <pc:sldMkLst>
          <pc:docMk/>
          <pc:sldMk cId="1721388427" sldId="265"/>
        </pc:sldMkLst>
      </pc:sldChg>
      <pc:sldChg chg="modSp add modTransition modAnim">
        <pc:chgData name="Thomas Thornhill" userId="4b94b3c8d6c07379" providerId="LiveId" clId="{4BE0666A-0914-4348-8052-A893C597C4AF}" dt="2019-03-24T14:40:48.995" v="1058"/>
        <pc:sldMkLst>
          <pc:docMk/>
          <pc:sldMk cId="1536248947" sldId="266"/>
        </pc:sldMkLst>
        <pc:spChg chg="mod">
          <ac:chgData name="Thomas Thornhill" userId="4b94b3c8d6c07379" providerId="LiveId" clId="{4BE0666A-0914-4348-8052-A893C597C4AF}" dt="2019-03-24T14:38:15.118" v="880" actId="313"/>
          <ac:spMkLst>
            <pc:docMk/>
            <pc:sldMk cId="1536248947" sldId="266"/>
            <ac:spMk id="7" creationId="{00000000-0000-0000-0000-000000000000}"/>
          </ac:spMkLst>
        </pc:spChg>
      </pc:sldChg>
      <pc:sldChg chg="modSp add modTransition modAnim">
        <pc:chgData name="Thomas Thornhill" userId="4b94b3c8d6c07379" providerId="LiveId" clId="{4BE0666A-0914-4348-8052-A893C597C4AF}" dt="2019-03-24T14:40:48.995" v="1058"/>
        <pc:sldMkLst>
          <pc:docMk/>
          <pc:sldMk cId="601864834" sldId="267"/>
        </pc:sldMkLst>
        <pc:spChg chg="mod">
          <ac:chgData name="Thomas Thornhill" userId="4b94b3c8d6c07379" providerId="LiveId" clId="{4BE0666A-0914-4348-8052-A893C597C4AF}" dt="2019-03-24T14:40:23.046" v="1053" actId="108"/>
          <ac:spMkLst>
            <pc:docMk/>
            <pc:sldMk cId="601864834" sldId="267"/>
            <ac:spMk id="7" creationId="{00000000-0000-0000-0000-000000000000}"/>
          </ac:spMkLst>
        </pc:spChg>
      </pc:sldChg>
      <pc:sldChg chg="modSp add modTransition modAnim">
        <pc:chgData name="Thomas Thornhill" userId="4b94b3c8d6c07379" providerId="LiveId" clId="{4BE0666A-0914-4348-8052-A893C597C4AF}" dt="2019-03-24T14:43:52.978" v="1319" actId="20577"/>
        <pc:sldMkLst>
          <pc:docMk/>
          <pc:sldMk cId="209311468" sldId="268"/>
        </pc:sldMkLst>
        <pc:spChg chg="mod">
          <ac:chgData name="Thomas Thornhill" userId="4b94b3c8d6c07379" providerId="LiveId" clId="{4BE0666A-0914-4348-8052-A893C597C4AF}" dt="2019-03-24T14:43:52.978" v="1319" actId="20577"/>
          <ac:spMkLst>
            <pc:docMk/>
            <pc:sldMk cId="209311468" sldId="268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4BE0666A-0914-4348-8052-A893C597C4AF}" dt="2019-03-24T14:53:01.041" v="1859" actId="207"/>
        <pc:sldMkLst>
          <pc:docMk/>
          <pc:sldMk cId="1117276497" sldId="269"/>
        </pc:sldMkLst>
        <pc:spChg chg="mod">
          <ac:chgData name="Thomas Thornhill" userId="4b94b3c8d6c07379" providerId="LiveId" clId="{4BE0666A-0914-4348-8052-A893C597C4AF}" dt="2019-03-24T14:53:01.041" v="1859" actId="207"/>
          <ac:spMkLst>
            <pc:docMk/>
            <pc:sldMk cId="1117276497" sldId="269"/>
            <ac:spMk id="9" creationId="{00000000-0000-0000-0000-000000000000}"/>
          </ac:spMkLst>
        </pc:spChg>
      </pc:sldChg>
      <pc:sldChg chg="modSp add modAnim">
        <pc:chgData name="Thomas Thornhill" userId="4b94b3c8d6c07379" providerId="LiveId" clId="{4BE0666A-0914-4348-8052-A893C597C4AF}" dt="2019-03-24T14:55:32.614" v="2034" actId="20577"/>
        <pc:sldMkLst>
          <pc:docMk/>
          <pc:sldMk cId="3266497777" sldId="270"/>
        </pc:sldMkLst>
        <pc:spChg chg="mod">
          <ac:chgData name="Thomas Thornhill" userId="4b94b3c8d6c07379" providerId="LiveId" clId="{4BE0666A-0914-4348-8052-A893C597C4AF}" dt="2019-03-24T14:55:32.614" v="2034" actId="20577"/>
          <ac:spMkLst>
            <pc:docMk/>
            <pc:sldMk cId="3266497777" sldId="270"/>
            <ac:spMk id="9" creationId="{00000000-0000-0000-0000-000000000000}"/>
          </ac:spMkLst>
        </pc:spChg>
      </pc:sldChg>
      <pc:sldChg chg="modSp add modAnim">
        <pc:chgData name="Thomas Thornhill" userId="4b94b3c8d6c07379" providerId="LiveId" clId="{4BE0666A-0914-4348-8052-A893C597C4AF}" dt="2019-03-24T14:57:48.404" v="2304" actId="20577"/>
        <pc:sldMkLst>
          <pc:docMk/>
          <pc:sldMk cId="1283550825" sldId="271"/>
        </pc:sldMkLst>
        <pc:spChg chg="mod">
          <ac:chgData name="Thomas Thornhill" userId="4b94b3c8d6c07379" providerId="LiveId" clId="{4BE0666A-0914-4348-8052-A893C597C4AF}" dt="2019-03-24T14:57:48.404" v="2304" actId="20577"/>
          <ac:spMkLst>
            <pc:docMk/>
            <pc:sldMk cId="1283550825" sldId="271"/>
            <ac:spMk id="9" creationId="{00000000-0000-0000-0000-000000000000}"/>
          </ac:spMkLst>
        </pc:spChg>
      </pc:sldChg>
      <pc:sldChg chg="modSp add modAnim">
        <pc:chgData name="Thomas Thornhill" userId="4b94b3c8d6c07379" providerId="LiveId" clId="{4BE0666A-0914-4348-8052-A893C597C4AF}" dt="2019-03-24T15:00:13.240" v="2454" actId="108"/>
        <pc:sldMkLst>
          <pc:docMk/>
          <pc:sldMk cId="4210088582" sldId="272"/>
        </pc:sldMkLst>
        <pc:spChg chg="mod">
          <ac:chgData name="Thomas Thornhill" userId="4b94b3c8d6c07379" providerId="LiveId" clId="{4BE0666A-0914-4348-8052-A893C597C4AF}" dt="2019-03-24T15:00:13.240" v="2454" actId="108"/>
          <ac:spMkLst>
            <pc:docMk/>
            <pc:sldMk cId="4210088582" sldId="272"/>
            <ac:spMk id="9" creationId="{00000000-0000-0000-0000-000000000000}"/>
          </ac:spMkLst>
        </pc:spChg>
      </pc:sldChg>
      <pc:sldChg chg="modSp add modAnim">
        <pc:chgData name="Thomas Thornhill" userId="4b94b3c8d6c07379" providerId="LiveId" clId="{4BE0666A-0914-4348-8052-A893C597C4AF}" dt="2019-03-24T15:02:33.738" v="2630" actId="20577"/>
        <pc:sldMkLst>
          <pc:docMk/>
          <pc:sldMk cId="960941825" sldId="273"/>
        </pc:sldMkLst>
        <pc:spChg chg="mod">
          <ac:chgData name="Thomas Thornhill" userId="4b94b3c8d6c07379" providerId="LiveId" clId="{4BE0666A-0914-4348-8052-A893C597C4AF}" dt="2019-03-24T15:02:33.738" v="2630" actId="20577"/>
          <ac:spMkLst>
            <pc:docMk/>
            <pc:sldMk cId="960941825" sldId="273"/>
            <ac:spMk id="9" creationId="{00000000-0000-0000-0000-000000000000}"/>
          </ac:spMkLst>
        </pc:spChg>
      </pc:sldChg>
      <pc:sldChg chg="modSp add modAnim">
        <pc:chgData name="Thomas Thornhill" userId="4b94b3c8d6c07379" providerId="LiveId" clId="{4BE0666A-0914-4348-8052-A893C597C4AF}" dt="2019-03-24T15:09:53.941" v="2980" actId="20577"/>
        <pc:sldMkLst>
          <pc:docMk/>
          <pc:sldMk cId="3367067587" sldId="274"/>
        </pc:sldMkLst>
        <pc:spChg chg="mod">
          <ac:chgData name="Thomas Thornhill" userId="4b94b3c8d6c07379" providerId="LiveId" clId="{4BE0666A-0914-4348-8052-A893C597C4AF}" dt="2019-03-24T15:09:53.941" v="2980" actId="20577"/>
          <ac:spMkLst>
            <pc:docMk/>
            <pc:sldMk cId="3367067587" sldId="274"/>
            <ac:spMk id="4" creationId="{00000000-0000-0000-0000-000000000000}"/>
          </ac:spMkLst>
        </pc:spChg>
      </pc:sldChg>
      <pc:sldChg chg="modSp add modAnim">
        <pc:chgData name="Thomas Thornhill" userId="4b94b3c8d6c07379" providerId="LiveId" clId="{4BE0666A-0914-4348-8052-A893C597C4AF}" dt="2019-03-24T15:11:49.568" v="3163" actId="20577"/>
        <pc:sldMkLst>
          <pc:docMk/>
          <pc:sldMk cId="3243281607" sldId="275"/>
        </pc:sldMkLst>
        <pc:spChg chg="mod">
          <ac:chgData name="Thomas Thornhill" userId="4b94b3c8d6c07379" providerId="LiveId" clId="{4BE0666A-0914-4348-8052-A893C597C4AF}" dt="2019-03-24T15:11:49.568" v="3163" actId="20577"/>
          <ac:spMkLst>
            <pc:docMk/>
            <pc:sldMk cId="3243281607" sldId="275"/>
            <ac:spMk id="4" creationId="{00000000-0000-0000-0000-000000000000}"/>
          </ac:spMkLst>
        </pc:spChg>
      </pc:sldChg>
      <pc:sldChg chg="modSp add ord modAnim">
        <pc:chgData name="Thomas Thornhill" userId="4b94b3c8d6c07379" providerId="LiveId" clId="{4BE0666A-0914-4348-8052-A893C597C4AF}" dt="2019-03-24T15:12:36.648" v="3194"/>
        <pc:sldMkLst>
          <pc:docMk/>
          <pc:sldMk cId="2626556718" sldId="276"/>
        </pc:sldMkLst>
        <pc:spChg chg="mod">
          <ac:chgData name="Thomas Thornhill" userId="4b94b3c8d6c07379" providerId="LiveId" clId="{4BE0666A-0914-4348-8052-A893C597C4AF}" dt="2019-03-24T15:12:30.539" v="3193" actId="207"/>
          <ac:spMkLst>
            <pc:docMk/>
            <pc:sldMk cId="2626556718" sldId="276"/>
            <ac:spMk id="6" creationId="{00000000-0000-0000-0000-000000000000}"/>
          </ac:spMkLst>
        </pc:spChg>
      </pc:sldChg>
      <pc:sldMasterChg chg="modTransition modSldLayout">
        <pc:chgData name="Thomas Thornhill" userId="4b94b3c8d6c07379" providerId="LiveId" clId="{4BE0666A-0914-4348-8052-A893C597C4AF}" dt="2019-03-24T14:40:48.995" v="1058"/>
        <pc:sldMasterMkLst>
          <pc:docMk/>
          <pc:sldMasterMk cId="2557711237" sldId="2147483648"/>
        </pc:sldMasterMkLst>
        <pc:sldLayoutChg chg="modTransition">
          <pc:chgData name="Thomas Thornhill" userId="4b94b3c8d6c07379" providerId="LiveId" clId="{4BE0666A-0914-4348-8052-A893C597C4AF}" dt="2019-03-24T14:40:48.995" v="1058"/>
          <pc:sldLayoutMkLst>
            <pc:docMk/>
            <pc:sldMasterMk cId="2557711237" sldId="2147483648"/>
            <pc:sldLayoutMk cId="2702019936" sldId="2147483649"/>
          </pc:sldLayoutMkLst>
        </pc:sldLayoutChg>
        <pc:sldLayoutChg chg="modTransition">
          <pc:chgData name="Thomas Thornhill" userId="4b94b3c8d6c07379" providerId="LiveId" clId="{4BE0666A-0914-4348-8052-A893C597C4AF}" dt="2019-03-24T14:40:48.995" v="1058"/>
          <pc:sldLayoutMkLst>
            <pc:docMk/>
            <pc:sldMasterMk cId="2557711237" sldId="2147483648"/>
            <pc:sldLayoutMk cId="4063350974" sldId="2147483650"/>
          </pc:sldLayoutMkLst>
        </pc:sldLayoutChg>
        <pc:sldLayoutChg chg="modTransition">
          <pc:chgData name="Thomas Thornhill" userId="4b94b3c8d6c07379" providerId="LiveId" clId="{4BE0666A-0914-4348-8052-A893C597C4AF}" dt="2019-03-24T14:40:48.995" v="1058"/>
          <pc:sldLayoutMkLst>
            <pc:docMk/>
            <pc:sldMasterMk cId="2557711237" sldId="2147483648"/>
            <pc:sldLayoutMk cId="3366272544" sldId="2147483651"/>
          </pc:sldLayoutMkLst>
        </pc:sldLayoutChg>
        <pc:sldLayoutChg chg="modTransition">
          <pc:chgData name="Thomas Thornhill" userId="4b94b3c8d6c07379" providerId="LiveId" clId="{4BE0666A-0914-4348-8052-A893C597C4AF}" dt="2019-03-24T14:40:48.995" v="1058"/>
          <pc:sldLayoutMkLst>
            <pc:docMk/>
            <pc:sldMasterMk cId="2557711237" sldId="2147483648"/>
            <pc:sldLayoutMk cId="1941050793" sldId="2147483652"/>
          </pc:sldLayoutMkLst>
        </pc:sldLayoutChg>
        <pc:sldLayoutChg chg="modTransition">
          <pc:chgData name="Thomas Thornhill" userId="4b94b3c8d6c07379" providerId="LiveId" clId="{4BE0666A-0914-4348-8052-A893C597C4AF}" dt="2019-03-24T14:40:48.995" v="1058"/>
          <pc:sldLayoutMkLst>
            <pc:docMk/>
            <pc:sldMasterMk cId="2557711237" sldId="2147483648"/>
            <pc:sldLayoutMk cId="1018787925" sldId="2147483654"/>
          </pc:sldLayoutMkLst>
        </pc:sldLayoutChg>
        <pc:sldLayoutChg chg="modTransition">
          <pc:chgData name="Thomas Thornhill" userId="4b94b3c8d6c07379" providerId="LiveId" clId="{4BE0666A-0914-4348-8052-A893C597C4AF}" dt="2019-03-24T14:40:48.995" v="1058"/>
          <pc:sldLayoutMkLst>
            <pc:docMk/>
            <pc:sldMasterMk cId="2557711237" sldId="2147483648"/>
            <pc:sldLayoutMk cId="3343601306" sldId="2147483655"/>
          </pc:sldLayoutMkLst>
        </pc:sldLayoutChg>
        <pc:sldLayoutChg chg="modTransition">
          <pc:chgData name="Thomas Thornhill" userId="4b94b3c8d6c07379" providerId="LiveId" clId="{4BE0666A-0914-4348-8052-A893C597C4AF}" dt="2019-03-24T14:40:48.995" v="1058"/>
          <pc:sldLayoutMkLst>
            <pc:docMk/>
            <pc:sldMasterMk cId="2557711237" sldId="2147483648"/>
            <pc:sldLayoutMk cId="3630400696" sldId="2147483656"/>
          </pc:sldLayoutMkLst>
        </pc:sldLayoutChg>
        <pc:sldLayoutChg chg="modTransition">
          <pc:chgData name="Thomas Thornhill" userId="4b94b3c8d6c07379" providerId="LiveId" clId="{4BE0666A-0914-4348-8052-A893C597C4AF}" dt="2019-03-24T14:40:48.995" v="1058"/>
          <pc:sldLayoutMkLst>
            <pc:docMk/>
            <pc:sldMasterMk cId="2557711237" sldId="2147483648"/>
            <pc:sldLayoutMk cId="3822514673" sldId="2147483657"/>
          </pc:sldLayoutMkLst>
        </pc:sldLayoutChg>
      </pc:sldMasterChg>
      <pc:sldMasterChg chg="modTransition modSldLayout">
        <pc:chgData name="Thomas Thornhill" userId="4b94b3c8d6c07379" providerId="LiveId" clId="{4BE0666A-0914-4348-8052-A893C597C4AF}" dt="2019-03-24T14:40:48.995" v="1058"/>
        <pc:sldMasterMkLst>
          <pc:docMk/>
          <pc:sldMasterMk cId="2974137470" sldId="2147483658"/>
        </pc:sldMasterMkLst>
        <pc:sldLayoutChg chg="modTransition">
          <pc:chgData name="Thomas Thornhill" userId="4b94b3c8d6c07379" providerId="LiveId" clId="{4BE0666A-0914-4348-8052-A893C597C4AF}" dt="2019-03-24T14:40:48.995" v="1058"/>
          <pc:sldLayoutMkLst>
            <pc:docMk/>
            <pc:sldMasterMk cId="2974137470" sldId="2147483658"/>
            <pc:sldLayoutMk cId="3926612231" sldId="2147483659"/>
          </pc:sldLayoutMkLst>
        </pc:sldLayoutChg>
        <pc:sldLayoutChg chg="modTransition">
          <pc:chgData name="Thomas Thornhill" userId="4b94b3c8d6c07379" providerId="LiveId" clId="{4BE0666A-0914-4348-8052-A893C597C4AF}" dt="2019-03-24T14:40:48.995" v="1058"/>
          <pc:sldLayoutMkLst>
            <pc:docMk/>
            <pc:sldMasterMk cId="2974137470" sldId="2147483658"/>
            <pc:sldLayoutMk cId="2767208269" sldId="2147483660"/>
          </pc:sldLayoutMkLst>
        </pc:sldLayoutChg>
        <pc:sldLayoutChg chg="modTransition">
          <pc:chgData name="Thomas Thornhill" userId="4b94b3c8d6c07379" providerId="LiveId" clId="{4BE0666A-0914-4348-8052-A893C597C4AF}" dt="2019-03-24T14:40:48.995" v="1058"/>
          <pc:sldLayoutMkLst>
            <pc:docMk/>
            <pc:sldMasterMk cId="2974137470" sldId="2147483658"/>
            <pc:sldLayoutMk cId="4285994418" sldId="2147483661"/>
          </pc:sldLayoutMkLst>
        </pc:sldLayoutChg>
        <pc:sldLayoutChg chg="modTransition">
          <pc:chgData name="Thomas Thornhill" userId="4b94b3c8d6c07379" providerId="LiveId" clId="{4BE0666A-0914-4348-8052-A893C597C4AF}" dt="2019-03-24T14:40:48.995" v="1058"/>
          <pc:sldLayoutMkLst>
            <pc:docMk/>
            <pc:sldMasterMk cId="2974137470" sldId="2147483658"/>
            <pc:sldLayoutMk cId="225091078" sldId="2147483662"/>
          </pc:sldLayoutMkLst>
        </pc:sldLayoutChg>
        <pc:sldLayoutChg chg="modTransition">
          <pc:chgData name="Thomas Thornhill" userId="4b94b3c8d6c07379" providerId="LiveId" clId="{4BE0666A-0914-4348-8052-A893C597C4AF}" dt="2019-03-24T14:40:48.995" v="1058"/>
          <pc:sldLayoutMkLst>
            <pc:docMk/>
            <pc:sldMasterMk cId="2974137470" sldId="2147483658"/>
            <pc:sldLayoutMk cId="2026979521" sldId="2147483663"/>
          </pc:sldLayoutMkLst>
        </pc:sldLayoutChg>
        <pc:sldLayoutChg chg="modTransition">
          <pc:chgData name="Thomas Thornhill" userId="4b94b3c8d6c07379" providerId="LiveId" clId="{4BE0666A-0914-4348-8052-A893C597C4AF}" dt="2019-03-24T14:40:48.995" v="1058"/>
          <pc:sldLayoutMkLst>
            <pc:docMk/>
            <pc:sldMasterMk cId="2974137470" sldId="2147483658"/>
            <pc:sldLayoutMk cId="3736918423" sldId="2147483664"/>
          </pc:sldLayoutMkLst>
        </pc:sldLayoutChg>
        <pc:sldLayoutChg chg="modTransition">
          <pc:chgData name="Thomas Thornhill" userId="4b94b3c8d6c07379" providerId="LiveId" clId="{4BE0666A-0914-4348-8052-A893C597C4AF}" dt="2019-03-24T14:40:48.995" v="1058"/>
          <pc:sldLayoutMkLst>
            <pc:docMk/>
            <pc:sldMasterMk cId="2974137470" sldId="2147483658"/>
            <pc:sldLayoutMk cId="1207344808" sldId="2147483665"/>
          </pc:sldLayoutMkLst>
        </pc:sldLayoutChg>
        <pc:sldLayoutChg chg="modTransition">
          <pc:chgData name="Thomas Thornhill" userId="4b94b3c8d6c07379" providerId="LiveId" clId="{4BE0666A-0914-4348-8052-A893C597C4AF}" dt="2019-03-24T14:40:48.995" v="1058"/>
          <pc:sldLayoutMkLst>
            <pc:docMk/>
            <pc:sldMasterMk cId="2974137470" sldId="2147483658"/>
            <pc:sldLayoutMk cId="1150045570" sldId="214748366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47399" y="5551860"/>
            <a:ext cx="4623333" cy="27349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767208269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47399" y="5551860"/>
            <a:ext cx="4623333" cy="27349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35958" y="4492403"/>
            <a:ext cx="2534774" cy="82923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4285994418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827177"/>
            <a:ext cx="8211824" cy="45482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25091078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827177"/>
            <a:ext cx="8211824" cy="45482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26979521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827177"/>
            <a:ext cx="8211824" cy="45482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339140" y="503820"/>
            <a:ext cx="1877452" cy="60724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736918423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1207344808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150045570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37257" y="4487699"/>
            <a:ext cx="4535261" cy="502875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37257" y="4487699"/>
            <a:ext cx="4535261" cy="502875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808083" y="1775708"/>
            <a:ext cx="5370436" cy="233532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56191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56191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56191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314818" y="274639"/>
            <a:ext cx="2679836" cy="117821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612231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0E1CB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0E1CB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0E1CB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0E1CB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0E1CB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0E1CB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37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77768" y="1561519"/>
            <a:ext cx="6788463" cy="3734962"/>
          </a:xfrm>
          <a:solidFill>
            <a:srgbClr val="262626">
              <a:alpha val="52941"/>
            </a:srgbClr>
          </a:solidFill>
        </p:spPr>
        <p:txBody>
          <a:bodyPr>
            <a:normAutofit/>
          </a:bodyPr>
          <a:lstStyle/>
          <a:p>
            <a:r>
              <a:rPr lang="en-US" sz="5400" b="1" dirty="0"/>
              <a:t>To Judge or </a:t>
            </a:r>
            <a:br>
              <a:rPr lang="en-US" sz="5400" b="1" dirty="0"/>
            </a:br>
            <a:r>
              <a:rPr lang="en-US" sz="5400" b="1" dirty="0"/>
              <a:t>Not To Judge</a:t>
            </a:r>
          </a:p>
          <a:p>
            <a:r>
              <a:rPr lang="en-US" sz="5400" b="1" dirty="0">
                <a:solidFill>
                  <a:srgbClr val="F2C97E"/>
                </a:solidFill>
              </a:rPr>
              <a:t>Matthew 7:1-6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7453" y="1154097"/>
            <a:ext cx="8584706" cy="5221305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pass judgments with ulterior motives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Many render judgments (condemnation OR justification) to justify their own sinful behaviors, or to divert attention from a problem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Jews sought to put Jesus to death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John 11:47-50,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27:18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AE5578F-F502-469B-8ABD-7882C55E398A}"/>
              </a:ext>
            </a:extLst>
          </p:cNvPr>
          <p:cNvSpPr txBox="1">
            <a:spLocks/>
          </p:cNvSpPr>
          <p:nvPr/>
        </p:nvSpPr>
        <p:spPr>
          <a:xfrm>
            <a:off x="257453" y="176985"/>
            <a:ext cx="8584706" cy="852825"/>
          </a:xfrm>
          <a:prstGeom prst="rect">
            <a:avLst/>
          </a:prstGeom>
          <a:solidFill>
            <a:srgbClr val="105744">
              <a:alpha val="72157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0E1CB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  <a:ea typeface="+mj-ea"/>
              </a:rPr>
              <a:t>What Jesus DID mean</a:t>
            </a:r>
          </a:p>
        </p:txBody>
      </p:sp>
    </p:spTree>
    <p:extLst>
      <p:ext uri="{BB962C8B-B14F-4D97-AF65-F5344CB8AC3E}">
        <p14:creationId xmlns:p14="http://schemas.microsoft.com/office/powerpoint/2010/main" val="12835508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7453" y="1154097"/>
            <a:ext cx="8584706" cy="5221305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Prideful judgments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Many pass judgments on others to make themselves look good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Luke 16:15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Pride is condemned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Proverbs 16:18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Luke 10:29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AE5578F-F502-469B-8ABD-7882C55E398A}"/>
              </a:ext>
            </a:extLst>
          </p:cNvPr>
          <p:cNvSpPr txBox="1">
            <a:spLocks/>
          </p:cNvSpPr>
          <p:nvPr/>
        </p:nvSpPr>
        <p:spPr>
          <a:xfrm>
            <a:off x="257453" y="176985"/>
            <a:ext cx="8584706" cy="852825"/>
          </a:xfrm>
          <a:prstGeom prst="rect">
            <a:avLst/>
          </a:prstGeom>
          <a:solidFill>
            <a:srgbClr val="105744">
              <a:alpha val="72157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0E1CB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  <a:ea typeface="+mj-ea"/>
              </a:rPr>
              <a:t>What Jesus DID mean</a:t>
            </a:r>
          </a:p>
        </p:txBody>
      </p:sp>
    </p:spTree>
    <p:extLst>
      <p:ext uri="{BB962C8B-B14F-4D97-AF65-F5344CB8AC3E}">
        <p14:creationId xmlns:p14="http://schemas.microsoft.com/office/powerpoint/2010/main" val="42100885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7453" y="1154097"/>
            <a:ext cx="8584706" cy="5221305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Hypocritical judgments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actual context.  One blind to his own faults.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Imposes on others what he will not do for himself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23:4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Jewish brethren –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Romans 2:17-20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AE5578F-F502-469B-8ABD-7882C55E398A}"/>
              </a:ext>
            </a:extLst>
          </p:cNvPr>
          <p:cNvSpPr txBox="1">
            <a:spLocks/>
          </p:cNvSpPr>
          <p:nvPr/>
        </p:nvSpPr>
        <p:spPr>
          <a:xfrm>
            <a:off x="257453" y="176985"/>
            <a:ext cx="8584706" cy="852825"/>
          </a:xfrm>
          <a:prstGeom prst="rect">
            <a:avLst/>
          </a:prstGeom>
          <a:solidFill>
            <a:srgbClr val="105744">
              <a:alpha val="72157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0E1CB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  <a:ea typeface="+mj-ea"/>
              </a:rPr>
              <a:t>What Jesus DID mean</a:t>
            </a:r>
          </a:p>
        </p:txBody>
      </p:sp>
    </p:spTree>
    <p:extLst>
      <p:ext uri="{BB962C8B-B14F-4D97-AF65-F5344CB8AC3E}">
        <p14:creationId xmlns:p14="http://schemas.microsoft.com/office/powerpoint/2010/main" val="9609418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7453" y="1154097"/>
            <a:ext cx="8584706" cy="5213279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With righteous judgment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John 7:24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With a desire to be right with God </a:t>
            </a:r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(cf. Matthew 5:23-24)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By investigating – </a:t>
            </a:r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John 4:1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With respect for one’s liberties – </a:t>
            </a:r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Colossians 2:16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524FFC6A-DCDE-42E0-92F2-2790EB27E78B}"/>
              </a:ext>
            </a:extLst>
          </p:cNvPr>
          <p:cNvSpPr txBox="1">
            <a:spLocks/>
          </p:cNvSpPr>
          <p:nvPr/>
        </p:nvSpPr>
        <p:spPr>
          <a:xfrm>
            <a:off x="257453" y="176985"/>
            <a:ext cx="8584706" cy="852825"/>
          </a:xfrm>
          <a:prstGeom prst="rect">
            <a:avLst/>
          </a:prstGeom>
          <a:solidFill>
            <a:srgbClr val="925C1B">
              <a:alpha val="72157"/>
            </a:srgb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0E1CB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000" dirty="0">
                <a:solidFill>
                  <a:srgbClr val="FFFF00"/>
                </a:solidFill>
              </a:rPr>
              <a:t>HOW should we judge?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7453" y="1154097"/>
            <a:ext cx="8584706" cy="5213279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With love –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Corinthians 13:5-7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With mercy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James 2:12-13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Fairly – impartial and consistent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Giving the benefit of the doubt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– 1 Corinthians 13:5, 7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524FFC6A-DCDE-42E0-92F2-2790EB27E78B}"/>
              </a:ext>
            </a:extLst>
          </p:cNvPr>
          <p:cNvSpPr txBox="1">
            <a:spLocks/>
          </p:cNvSpPr>
          <p:nvPr/>
        </p:nvSpPr>
        <p:spPr>
          <a:xfrm>
            <a:off x="257453" y="176985"/>
            <a:ext cx="8584706" cy="852825"/>
          </a:xfrm>
          <a:prstGeom prst="rect">
            <a:avLst/>
          </a:prstGeom>
          <a:solidFill>
            <a:srgbClr val="925C1B">
              <a:alpha val="72157"/>
            </a:srgb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0E1CB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000" dirty="0">
                <a:solidFill>
                  <a:srgbClr val="FFFF00"/>
                </a:solidFill>
              </a:rPr>
              <a:t>HOW should we judge?</a:t>
            </a:r>
          </a:p>
        </p:txBody>
      </p:sp>
    </p:spTree>
    <p:extLst>
      <p:ext uri="{BB962C8B-B14F-4D97-AF65-F5344CB8AC3E}">
        <p14:creationId xmlns:p14="http://schemas.microsoft.com/office/powerpoint/2010/main" val="33670675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7453" y="1154097"/>
            <a:ext cx="8584706" cy="5213279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way we want to be judged –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7:12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Hoping for the best – our goal is to save souls, to see true repentance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With a view toward eternity </a:t>
            </a:r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– Matthew 7:2, 5:7, 6:14-15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524FFC6A-DCDE-42E0-92F2-2790EB27E78B}"/>
              </a:ext>
            </a:extLst>
          </p:cNvPr>
          <p:cNvSpPr txBox="1">
            <a:spLocks/>
          </p:cNvSpPr>
          <p:nvPr/>
        </p:nvSpPr>
        <p:spPr>
          <a:xfrm>
            <a:off x="257453" y="176985"/>
            <a:ext cx="8584706" cy="852825"/>
          </a:xfrm>
          <a:prstGeom prst="rect">
            <a:avLst/>
          </a:prstGeom>
          <a:solidFill>
            <a:srgbClr val="925C1B">
              <a:alpha val="72157"/>
            </a:srgb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0E1CB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000" dirty="0">
                <a:solidFill>
                  <a:srgbClr val="FFFF00"/>
                </a:solidFill>
              </a:rPr>
              <a:t>HOW should we judge?</a:t>
            </a:r>
          </a:p>
        </p:txBody>
      </p:sp>
    </p:spTree>
    <p:extLst>
      <p:ext uri="{BB962C8B-B14F-4D97-AF65-F5344CB8AC3E}">
        <p14:creationId xmlns:p14="http://schemas.microsoft.com/office/powerpoint/2010/main" val="32432816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77768" y="1561519"/>
            <a:ext cx="6788463" cy="3734962"/>
          </a:xfrm>
          <a:solidFill>
            <a:srgbClr val="262626">
              <a:alpha val="52941"/>
            </a:srgbClr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How do you </a:t>
            </a:r>
            <a:br>
              <a:rPr lang="en-US" sz="5400" b="1" dirty="0">
                <a:solidFill>
                  <a:srgbClr val="FFC000"/>
                </a:solidFill>
              </a:rPr>
            </a:br>
            <a:r>
              <a:rPr lang="en-US" sz="5400" b="1" dirty="0">
                <a:solidFill>
                  <a:srgbClr val="FFC000"/>
                </a:solidFill>
              </a:rPr>
              <a:t>judge others?</a:t>
            </a:r>
          </a:p>
        </p:txBody>
      </p:sp>
    </p:spTree>
    <p:extLst>
      <p:ext uri="{BB962C8B-B14F-4D97-AF65-F5344CB8AC3E}">
        <p14:creationId xmlns:p14="http://schemas.microsoft.com/office/powerpoint/2010/main" val="26265567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7453" y="1189609"/>
            <a:ext cx="8584706" cy="5185794"/>
          </a:xfrm>
        </p:spPr>
        <p:txBody>
          <a:bodyPr anchor="t"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That we should never question or criticize (constructively) someone or their behavior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Galatians 2:11-14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James 5:19-20, Galatians 6:1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7:3-5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there is a time, BUT first take care of your own faults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7453" y="176985"/>
            <a:ext cx="8584706" cy="852825"/>
          </a:xfrm>
          <a:solidFill>
            <a:srgbClr val="C00000">
              <a:alpha val="72157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What Jesus did NOT mean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7453" y="1189609"/>
            <a:ext cx="8584706" cy="5185794"/>
          </a:xfrm>
        </p:spPr>
        <p:txBody>
          <a:bodyPr anchor="t"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That we should not practice “church discipline” today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Corinthians 5:4-7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Romans 16:17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 Thessalonians 3:6,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withdraw from those who walk disorderly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18:15-17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“tell it to the church”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7453" y="176985"/>
            <a:ext cx="8584706" cy="852825"/>
          </a:xfrm>
          <a:solidFill>
            <a:srgbClr val="C00000">
              <a:alpha val="72157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What Jesus did NOT mean</a:t>
            </a:r>
          </a:p>
        </p:txBody>
      </p:sp>
    </p:spTree>
    <p:extLst>
      <p:ext uri="{BB962C8B-B14F-4D97-AF65-F5344CB8AC3E}">
        <p14:creationId xmlns:p14="http://schemas.microsoft.com/office/powerpoint/2010/main" val="39933117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7453" y="1189609"/>
            <a:ext cx="8584706" cy="5185794"/>
          </a:xfrm>
        </p:spPr>
        <p:txBody>
          <a:bodyPr anchor="t"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should dabble with those in darkness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Ephesians 5:11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 Corinthians 6:14-17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Peter 4:3-4, </a:t>
            </a:r>
            <a:r>
              <a:rPr lang="en-US" sz="4000" i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have spent enough of our past lifetime…”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7:6, </a:t>
            </a:r>
            <a:r>
              <a:rPr lang="en-US" sz="4000" i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 not cast your pearls before swine”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7453" y="176985"/>
            <a:ext cx="8584706" cy="852825"/>
          </a:xfrm>
          <a:solidFill>
            <a:srgbClr val="C00000">
              <a:alpha val="72157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What Jesus did NOT mean</a:t>
            </a:r>
          </a:p>
        </p:txBody>
      </p:sp>
    </p:spTree>
    <p:extLst>
      <p:ext uri="{BB962C8B-B14F-4D97-AF65-F5344CB8AC3E}">
        <p14:creationId xmlns:p14="http://schemas.microsoft.com/office/powerpoint/2010/main" val="15362489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7453" y="1189609"/>
            <a:ext cx="8584706" cy="5185794"/>
          </a:xfrm>
        </p:spPr>
        <p:txBody>
          <a:bodyPr anchor="t"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That we should not expose false teachers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Galatians 1:6-9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Titus 1:10-11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 John 9-11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John 4:1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7:15-16, </a:t>
            </a:r>
            <a:r>
              <a:rPr lang="en-US" sz="4000" i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will know them by their fruits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7453" y="176985"/>
            <a:ext cx="8584706" cy="852825"/>
          </a:xfrm>
          <a:solidFill>
            <a:srgbClr val="C00000">
              <a:alpha val="72157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What Jesus did NOT mean</a:t>
            </a:r>
          </a:p>
        </p:txBody>
      </p:sp>
    </p:spTree>
    <p:extLst>
      <p:ext uri="{BB962C8B-B14F-4D97-AF65-F5344CB8AC3E}">
        <p14:creationId xmlns:p14="http://schemas.microsoft.com/office/powerpoint/2010/main" val="6018648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7453" y="1189608"/>
            <a:ext cx="8584706" cy="5317723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That we cannot make judicial or civil judgments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Can a Christian sit on a jury?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Forbidding such was NOT the intent of this passage.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Christian could be an asset to a jury, if we come in with integrity and objective judgment</a:t>
            </a:r>
            <a:endParaRPr lang="en-US" sz="4000" i="1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7453" y="176985"/>
            <a:ext cx="8584706" cy="852825"/>
          </a:xfrm>
          <a:solidFill>
            <a:srgbClr val="C00000">
              <a:alpha val="72157"/>
            </a:srgb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What Jesus did NOT mean</a:t>
            </a:r>
          </a:p>
        </p:txBody>
      </p:sp>
    </p:spTree>
    <p:extLst>
      <p:ext uri="{BB962C8B-B14F-4D97-AF65-F5344CB8AC3E}">
        <p14:creationId xmlns:p14="http://schemas.microsoft.com/office/powerpoint/2010/main" val="2093114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7453" y="1154097"/>
            <a:ext cx="8584706" cy="5221305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Jesus was addressing unjust and unfounded judgments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Prejudice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– which means to prejudge based upon external factors – appearance, etc.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James 2:1, 8-9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AE5578F-F502-469B-8ABD-7882C55E398A}"/>
              </a:ext>
            </a:extLst>
          </p:cNvPr>
          <p:cNvSpPr txBox="1">
            <a:spLocks/>
          </p:cNvSpPr>
          <p:nvPr/>
        </p:nvSpPr>
        <p:spPr>
          <a:xfrm>
            <a:off x="257453" y="176985"/>
            <a:ext cx="8584706" cy="852825"/>
          </a:xfrm>
          <a:prstGeom prst="rect">
            <a:avLst/>
          </a:prstGeom>
          <a:solidFill>
            <a:srgbClr val="105744">
              <a:alpha val="72157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0E1CB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  <a:ea typeface="+mj-ea"/>
              </a:rPr>
              <a:t>What Jesus DID mean</a:t>
            </a:r>
          </a:p>
        </p:txBody>
      </p:sp>
    </p:spTree>
    <p:extLst>
      <p:ext uri="{BB962C8B-B14F-4D97-AF65-F5344CB8AC3E}">
        <p14:creationId xmlns:p14="http://schemas.microsoft.com/office/powerpoint/2010/main" val="72271191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7453" y="1154097"/>
            <a:ext cx="8584706" cy="5221305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assume the worst in others or in situations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Many, out of hatred, assume the worst of their perceived enemy or rival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Everything is scrutinized and attacked with worst possible conclusion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how Jesus was often treated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(e.g. Matthew 12:24)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AE5578F-F502-469B-8ABD-7882C55E398A}"/>
              </a:ext>
            </a:extLst>
          </p:cNvPr>
          <p:cNvSpPr txBox="1">
            <a:spLocks/>
          </p:cNvSpPr>
          <p:nvPr/>
        </p:nvSpPr>
        <p:spPr>
          <a:xfrm>
            <a:off x="257453" y="176985"/>
            <a:ext cx="8584706" cy="852825"/>
          </a:xfrm>
          <a:prstGeom prst="rect">
            <a:avLst/>
          </a:prstGeom>
          <a:solidFill>
            <a:srgbClr val="105744">
              <a:alpha val="72157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0E1CB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  <a:ea typeface="+mj-ea"/>
              </a:rPr>
              <a:t>What Jesus DID mean</a:t>
            </a:r>
          </a:p>
        </p:txBody>
      </p:sp>
    </p:spTree>
    <p:extLst>
      <p:ext uri="{BB962C8B-B14F-4D97-AF65-F5344CB8AC3E}">
        <p14:creationId xmlns:p14="http://schemas.microsoft.com/office/powerpoint/2010/main" val="11172764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7453" y="1154097"/>
            <a:ext cx="8584706" cy="5221305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constant criticisms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Similar to last point, this is one who is continually fault finding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Cynicism that impugns motives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James 5:9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Philippians 2:14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Galatians 5:15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AE5578F-F502-469B-8ABD-7882C55E398A}"/>
              </a:ext>
            </a:extLst>
          </p:cNvPr>
          <p:cNvSpPr txBox="1">
            <a:spLocks/>
          </p:cNvSpPr>
          <p:nvPr/>
        </p:nvSpPr>
        <p:spPr>
          <a:xfrm>
            <a:off x="257453" y="176985"/>
            <a:ext cx="8584706" cy="852825"/>
          </a:xfrm>
          <a:prstGeom prst="rect">
            <a:avLst/>
          </a:prstGeom>
          <a:solidFill>
            <a:srgbClr val="105744">
              <a:alpha val="72157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0E1CB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  <a:ea typeface="+mj-ea"/>
              </a:rPr>
              <a:t>What Jesus DID mean</a:t>
            </a:r>
          </a:p>
        </p:txBody>
      </p:sp>
    </p:spTree>
    <p:extLst>
      <p:ext uri="{BB962C8B-B14F-4D97-AF65-F5344CB8AC3E}">
        <p14:creationId xmlns:p14="http://schemas.microsoft.com/office/powerpoint/2010/main" val="32664977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138</TotalTime>
  <Words>439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Georgia</vt:lpstr>
      <vt:lpstr>Trebuchet MS</vt:lpstr>
      <vt:lpstr>Default</vt:lpstr>
      <vt:lpstr>1_Default</vt:lpstr>
      <vt:lpstr>PowerPoint Presentation</vt:lpstr>
      <vt:lpstr>What Jesus did NOT mean</vt:lpstr>
      <vt:lpstr>What Jesus did NOT mean</vt:lpstr>
      <vt:lpstr>What Jesus did NOT mean</vt:lpstr>
      <vt:lpstr>What Jesus did NOT mean</vt:lpstr>
      <vt:lpstr>What Jesus did NOT mean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21</cp:revision>
  <dcterms:created xsi:type="dcterms:W3CDTF">2014-03-26T14:03:34Z</dcterms:created>
  <dcterms:modified xsi:type="dcterms:W3CDTF">2019-03-24T15:12:38Z</dcterms:modified>
</cp:coreProperties>
</file>