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FDB854-2B29-4BCC-91FC-124906FA95EE}" v="2233" dt="2019-05-12T15:10:14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Thornhill" userId="4b94b3c8d6c07379" providerId="LiveId" clId="{24FDB854-2B29-4BCC-91FC-124906FA95EE}"/>
    <pc:docChg chg="custSel addSld delSld modSld sldOrd modMainMaster">
      <pc:chgData name="Thomas Thornhill" userId="4b94b3c8d6c07379" providerId="LiveId" clId="{24FDB854-2B29-4BCC-91FC-124906FA95EE}" dt="2019-05-12T15:10:14.994" v="2531" actId="20577"/>
      <pc:docMkLst>
        <pc:docMk/>
      </pc:docMkLst>
      <pc:sldChg chg="modTransition">
        <pc:chgData name="Thomas Thornhill" userId="4b94b3c8d6c07379" providerId="LiveId" clId="{24FDB854-2B29-4BCC-91FC-124906FA95EE}" dt="2019-05-12T14:34:46.584" v="738"/>
        <pc:sldMkLst>
          <pc:docMk/>
          <pc:sldMk cId="959993075" sldId="256"/>
        </pc:sldMkLst>
      </pc:sldChg>
      <pc:sldChg chg="modSp modTransition modAnim">
        <pc:chgData name="Thomas Thornhill" userId="4b94b3c8d6c07379" providerId="LiveId" clId="{24FDB854-2B29-4BCC-91FC-124906FA95EE}" dt="2019-05-12T14:34:46.584" v="738"/>
        <pc:sldMkLst>
          <pc:docMk/>
          <pc:sldMk cId="2083649701" sldId="257"/>
        </pc:sldMkLst>
        <pc:spChg chg="mod">
          <ac:chgData name="Thomas Thornhill" userId="4b94b3c8d6c07379" providerId="LiveId" clId="{24FDB854-2B29-4BCC-91FC-124906FA95EE}" dt="2019-05-12T14:23:12.352" v="43" actId="27636"/>
          <ac:spMkLst>
            <pc:docMk/>
            <pc:sldMk cId="2083649701" sldId="257"/>
            <ac:spMk id="3" creationId="{31E05763-1619-4794-BFBE-DF9D139DB6B5}"/>
          </ac:spMkLst>
        </pc:spChg>
      </pc:sldChg>
      <pc:sldChg chg="modSp add modTransition modAnim">
        <pc:chgData name="Thomas Thornhill" userId="4b94b3c8d6c07379" providerId="LiveId" clId="{24FDB854-2B29-4BCC-91FC-124906FA95EE}" dt="2019-05-12T14:34:46.584" v="738"/>
        <pc:sldMkLst>
          <pc:docMk/>
          <pc:sldMk cId="1983151942" sldId="258"/>
        </pc:sldMkLst>
        <pc:spChg chg="mod">
          <ac:chgData name="Thomas Thornhill" userId="4b94b3c8d6c07379" providerId="LiveId" clId="{24FDB854-2B29-4BCC-91FC-124906FA95EE}" dt="2019-05-12T14:26:56.062" v="253" actId="207"/>
          <ac:spMkLst>
            <pc:docMk/>
            <pc:sldMk cId="1983151942" sldId="258"/>
            <ac:spMk id="3" creationId="{31E05763-1619-4794-BFBE-DF9D139DB6B5}"/>
          </ac:spMkLst>
        </pc:spChg>
      </pc:sldChg>
      <pc:sldChg chg="modSp add modTransition modAnim">
        <pc:chgData name="Thomas Thornhill" userId="4b94b3c8d6c07379" providerId="LiveId" clId="{24FDB854-2B29-4BCC-91FC-124906FA95EE}" dt="2019-05-12T14:34:46.584" v="738"/>
        <pc:sldMkLst>
          <pc:docMk/>
          <pc:sldMk cId="1742446700" sldId="259"/>
        </pc:sldMkLst>
        <pc:spChg chg="mod">
          <ac:chgData name="Thomas Thornhill" userId="4b94b3c8d6c07379" providerId="LiveId" clId="{24FDB854-2B29-4BCC-91FC-124906FA95EE}" dt="2019-05-12T14:28:51.443" v="432" actId="27636"/>
          <ac:spMkLst>
            <pc:docMk/>
            <pc:sldMk cId="1742446700" sldId="259"/>
            <ac:spMk id="3" creationId="{31E05763-1619-4794-BFBE-DF9D139DB6B5}"/>
          </ac:spMkLst>
        </pc:spChg>
      </pc:sldChg>
      <pc:sldChg chg="addSp modSp add modTransition modAnim">
        <pc:chgData name="Thomas Thornhill" userId="4b94b3c8d6c07379" providerId="LiveId" clId="{24FDB854-2B29-4BCC-91FC-124906FA95EE}" dt="2019-05-12T15:10:14.994" v="2531" actId="20577"/>
        <pc:sldMkLst>
          <pc:docMk/>
          <pc:sldMk cId="1015953908" sldId="260"/>
        </pc:sldMkLst>
        <pc:spChg chg="mod">
          <ac:chgData name="Thomas Thornhill" userId="4b94b3c8d6c07379" providerId="LiveId" clId="{24FDB854-2B29-4BCC-91FC-124906FA95EE}" dt="2019-05-12T14:34:08.002" v="735" actId="255"/>
          <ac:spMkLst>
            <pc:docMk/>
            <pc:sldMk cId="1015953908" sldId="260"/>
            <ac:spMk id="2" creationId="{0D895E16-131F-43C7-9BF3-9026CE5FEF49}"/>
          </ac:spMkLst>
        </pc:spChg>
        <pc:spChg chg="mod">
          <ac:chgData name="Thomas Thornhill" userId="4b94b3c8d6c07379" providerId="LiveId" clId="{24FDB854-2B29-4BCC-91FC-124906FA95EE}" dt="2019-05-12T15:10:14.994" v="2531" actId="20577"/>
          <ac:spMkLst>
            <pc:docMk/>
            <pc:sldMk cId="1015953908" sldId="260"/>
            <ac:spMk id="3" creationId="{31E05763-1619-4794-BFBE-DF9D139DB6B5}"/>
          </ac:spMkLst>
        </pc:spChg>
        <pc:spChg chg="add mod">
          <ac:chgData name="Thomas Thornhill" userId="4b94b3c8d6c07379" providerId="LiveId" clId="{24FDB854-2B29-4BCC-91FC-124906FA95EE}" dt="2019-05-12T14:29:59.798" v="495" actId="207"/>
          <ac:spMkLst>
            <pc:docMk/>
            <pc:sldMk cId="1015953908" sldId="260"/>
            <ac:spMk id="4" creationId="{13108558-4120-4EEF-AB3A-720E03C4E8AD}"/>
          </ac:spMkLst>
        </pc:spChg>
      </pc:sldChg>
      <pc:sldChg chg="modSp add modAnim">
        <pc:chgData name="Thomas Thornhill" userId="4b94b3c8d6c07379" providerId="LiveId" clId="{24FDB854-2B29-4BCC-91FC-124906FA95EE}" dt="2019-05-12T14:42:32.313" v="1412" actId="27636"/>
        <pc:sldMkLst>
          <pc:docMk/>
          <pc:sldMk cId="2019638043" sldId="261"/>
        </pc:sldMkLst>
        <pc:spChg chg="mod">
          <ac:chgData name="Thomas Thornhill" userId="4b94b3c8d6c07379" providerId="LiveId" clId="{24FDB854-2B29-4BCC-91FC-124906FA95EE}" dt="2019-05-12T14:38:22.116" v="1060" actId="20577"/>
          <ac:spMkLst>
            <pc:docMk/>
            <pc:sldMk cId="2019638043" sldId="261"/>
            <ac:spMk id="2" creationId="{0D895E16-131F-43C7-9BF3-9026CE5FEF49}"/>
          </ac:spMkLst>
        </pc:spChg>
        <pc:spChg chg="mod">
          <ac:chgData name="Thomas Thornhill" userId="4b94b3c8d6c07379" providerId="LiveId" clId="{24FDB854-2B29-4BCC-91FC-124906FA95EE}" dt="2019-05-12T14:42:32.313" v="1412" actId="27636"/>
          <ac:spMkLst>
            <pc:docMk/>
            <pc:sldMk cId="2019638043" sldId="261"/>
            <ac:spMk id="3" creationId="{31E05763-1619-4794-BFBE-DF9D139DB6B5}"/>
          </ac:spMkLst>
        </pc:spChg>
      </pc:sldChg>
      <pc:sldChg chg="add ord">
        <pc:chgData name="Thomas Thornhill" userId="4b94b3c8d6c07379" providerId="LiveId" clId="{24FDB854-2B29-4BCC-91FC-124906FA95EE}" dt="2019-05-12T14:42:22.853" v="1410"/>
        <pc:sldMkLst>
          <pc:docMk/>
          <pc:sldMk cId="768348199" sldId="262"/>
        </pc:sldMkLst>
      </pc:sldChg>
      <pc:sldChg chg="modSp add modAnim">
        <pc:chgData name="Thomas Thornhill" userId="4b94b3c8d6c07379" providerId="LiveId" clId="{24FDB854-2B29-4BCC-91FC-124906FA95EE}" dt="2019-05-12T14:43:13.609" v="1465" actId="20577"/>
        <pc:sldMkLst>
          <pc:docMk/>
          <pc:sldMk cId="3197568705" sldId="263"/>
        </pc:sldMkLst>
        <pc:spChg chg="mod">
          <ac:chgData name="Thomas Thornhill" userId="4b94b3c8d6c07379" providerId="LiveId" clId="{24FDB854-2B29-4BCC-91FC-124906FA95EE}" dt="2019-05-12T14:43:13.609" v="1465" actId="20577"/>
          <ac:spMkLst>
            <pc:docMk/>
            <pc:sldMk cId="3197568705" sldId="263"/>
            <ac:spMk id="3" creationId="{31E05763-1619-4794-BFBE-DF9D139DB6B5}"/>
          </ac:spMkLst>
        </pc:spChg>
      </pc:sldChg>
      <pc:sldChg chg="modSp add modAnim">
        <pc:chgData name="Thomas Thornhill" userId="4b94b3c8d6c07379" providerId="LiveId" clId="{24FDB854-2B29-4BCC-91FC-124906FA95EE}" dt="2019-05-12T14:46:24.504" v="1720" actId="20577"/>
        <pc:sldMkLst>
          <pc:docMk/>
          <pc:sldMk cId="2655242737" sldId="264"/>
        </pc:sldMkLst>
        <pc:spChg chg="mod">
          <ac:chgData name="Thomas Thornhill" userId="4b94b3c8d6c07379" providerId="LiveId" clId="{24FDB854-2B29-4BCC-91FC-124906FA95EE}" dt="2019-05-12T14:44:24.492" v="1502" actId="20577"/>
          <ac:spMkLst>
            <pc:docMk/>
            <pc:sldMk cId="2655242737" sldId="264"/>
            <ac:spMk id="2" creationId="{0D895E16-131F-43C7-9BF3-9026CE5FEF49}"/>
          </ac:spMkLst>
        </pc:spChg>
        <pc:spChg chg="mod">
          <ac:chgData name="Thomas Thornhill" userId="4b94b3c8d6c07379" providerId="LiveId" clId="{24FDB854-2B29-4BCC-91FC-124906FA95EE}" dt="2019-05-12T14:46:24.504" v="1720" actId="20577"/>
          <ac:spMkLst>
            <pc:docMk/>
            <pc:sldMk cId="2655242737" sldId="264"/>
            <ac:spMk id="3" creationId="{31E05763-1619-4794-BFBE-DF9D139DB6B5}"/>
          </ac:spMkLst>
        </pc:spChg>
      </pc:sldChg>
      <pc:sldChg chg="modSp add modAnim">
        <pc:chgData name="Thomas Thornhill" userId="4b94b3c8d6c07379" providerId="LiveId" clId="{24FDB854-2B29-4BCC-91FC-124906FA95EE}" dt="2019-05-12T15:00:41.040" v="1964" actId="20577"/>
        <pc:sldMkLst>
          <pc:docMk/>
          <pc:sldMk cId="3436334897" sldId="265"/>
        </pc:sldMkLst>
        <pc:spChg chg="mod">
          <ac:chgData name="Thomas Thornhill" userId="4b94b3c8d6c07379" providerId="LiveId" clId="{24FDB854-2B29-4BCC-91FC-124906FA95EE}" dt="2019-05-12T15:00:41.040" v="1964" actId="20577"/>
          <ac:spMkLst>
            <pc:docMk/>
            <pc:sldMk cId="3436334897" sldId="265"/>
            <ac:spMk id="3" creationId="{31E05763-1619-4794-BFBE-DF9D139DB6B5}"/>
          </ac:spMkLst>
        </pc:spChg>
      </pc:sldChg>
      <pc:sldChg chg="modSp add">
        <pc:chgData name="Thomas Thornhill" userId="4b94b3c8d6c07379" providerId="LiveId" clId="{24FDB854-2B29-4BCC-91FC-124906FA95EE}" dt="2019-05-12T15:05:21.556" v="2247" actId="20577"/>
        <pc:sldMkLst>
          <pc:docMk/>
          <pc:sldMk cId="406631855" sldId="266"/>
        </pc:sldMkLst>
        <pc:spChg chg="mod">
          <ac:chgData name="Thomas Thornhill" userId="4b94b3c8d6c07379" providerId="LiveId" clId="{24FDB854-2B29-4BCC-91FC-124906FA95EE}" dt="2019-05-12T15:01:24.545" v="1985" actId="20577"/>
          <ac:spMkLst>
            <pc:docMk/>
            <pc:sldMk cId="406631855" sldId="266"/>
            <ac:spMk id="2" creationId="{0D895E16-131F-43C7-9BF3-9026CE5FEF49}"/>
          </ac:spMkLst>
        </pc:spChg>
        <pc:spChg chg="mod">
          <ac:chgData name="Thomas Thornhill" userId="4b94b3c8d6c07379" providerId="LiveId" clId="{24FDB854-2B29-4BCC-91FC-124906FA95EE}" dt="2019-05-12T15:05:21.556" v="2247" actId="20577"/>
          <ac:spMkLst>
            <pc:docMk/>
            <pc:sldMk cId="406631855" sldId="266"/>
            <ac:spMk id="3" creationId="{31E05763-1619-4794-BFBE-DF9D139DB6B5}"/>
          </ac:spMkLst>
        </pc:spChg>
      </pc:sldChg>
      <pc:sldChg chg="modSp add modAnim">
        <pc:chgData name="Thomas Thornhill" userId="4b94b3c8d6c07379" providerId="LiveId" clId="{24FDB854-2B29-4BCC-91FC-124906FA95EE}" dt="2019-05-12T15:07:09.266" v="2459" actId="20577"/>
        <pc:sldMkLst>
          <pc:docMk/>
          <pc:sldMk cId="1341299350" sldId="267"/>
        </pc:sldMkLst>
        <pc:spChg chg="mod">
          <ac:chgData name="Thomas Thornhill" userId="4b94b3c8d6c07379" providerId="LiveId" clId="{24FDB854-2B29-4BCC-91FC-124906FA95EE}" dt="2019-05-12T15:05:52.213" v="2279" actId="6549"/>
          <ac:spMkLst>
            <pc:docMk/>
            <pc:sldMk cId="1341299350" sldId="267"/>
            <ac:spMk id="2" creationId="{0D895E16-131F-43C7-9BF3-9026CE5FEF49}"/>
          </ac:spMkLst>
        </pc:spChg>
        <pc:spChg chg="mod">
          <ac:chgData name="Thomas Thornhill" userId="4b94b3c8d6c07379" providerId="LiveId" clId="{24FDB854-2B29-4BCC-91FC-124906FA95EE}" dt="2019-05-12T15:07:09.266" v="2459" actId="20577"/>
          <ac:spMkLst>
            <pc:docMk/>
            <pc:sldMk cId="1341299350" sldId="267"/>
            <ac:spMk id="3" creationId="{31E05763-1619-4794-BFBE-DF9D139DB6B5}"/>
          </ac:spMkLst>
        </pc:spChg>
      </pc:sldChg>
      <pc:sldChg chg="addSp delSp modSp add modAnim">
        <pc:chgData name="Thomas Thornhill" userId="4b94b3c8d6c07379" providerId="LiveId" clId="{24FDB854-2B29-4BCC-91FC-124906FA95EE}" dt="2019-05-12T15:09:07.376" v="2526" actId="1076"/>
        <pc:sldMkLst>
          <pc:docMk/>
          <pc:sldMk cId="222025018" sldId="268"/>
        </pc:sldMkLst>
        <pc:spChg chg="mod">
          <ac:chgData name="Thomas Thornhill" userId="4b94b3c8d6c07379" providerId="LiveId" clId="{24FDB854-2B29-4BCC-91FC-124906FA95EE}" dt="2019-05-12T15:09:07.376" v="2526" actId="1076"/>
          <ac:spMkLst>
            <pc:docMk/>
            <pc:sldMk cId="222025018" sldId="268"/>
            <ac:spMk id="2" creationId="{D3DBB173-11B7-4FA1-A0EC-D37D759EA331}"/>
          </ac:spMkLst>
        </pc:spChg>
        <pc:spChg chg="del">
          <ac:chgData name="Thomas Thornhill" userId="4b94b3c8d6c07379" providerId="LiveId" clId="{24FDB854-2B29-4BCC-91FC-124906FA95EE}" dt="2019-05-12T15:08:30.877" v="2518" actId="478"/>
          <ac:spMkLst>
            <pc:docMk/>
            <pc:sldMk cId="222025018" sldId="268"/>
            <ac:spMk id="3" creationId="{A7EE2E96-BE8C-4C8F-8F4B-0F48BE913BFA}"/>
          </ac:spMkLst>
        </pc:spChg>
        <pc:spChg chg="add del mod">
          <ac:chgData name="Thomas Thornhill" userId="4b94b3c8d6c07379" providerId="LiveId" clId="{24FDB854-2B29-4BCC-91FC-124906FA95EE}" dt="2019-05-12T15:08:35.266" v="2519" actId="478"/>
          <ac:spMkLst>
            <pc:docMk/>
            <pc:sldMk cId="222025018" sldId="268"/>
            <ac:spMk id="4" creationId="{27E25491-4B13-4501-8E71-3213F03C0AC1}"/>
          </ac:spMkLst>
        </pc:spChg>
      </pc:sldChg>
      <pc:sldChg chg="add del">
        <pc:chgData name="Thomas Thornhill" userId="4b94b3c8d6c07379" providerId="LiveId" clId="{24FDB854-2B29-4BCC-91FC-124906FA95EE}" dt="2019-05-12T15:07:55.811" v="2461"/>
        <pc:sldMkLst>
          <pc:docMk/>
          <pc:sldMk cId="2272202655" sldId="268"/>
        </pc:sldMkLst>
      </pc:sldChg>
      <pc:sldMasterChg chg="modTransition modSldLayout">
        <pc:chgData name="Thomas Thornhill" userId="4b94b3c8d6c07379" providerId="LiveId" clId="{24FDB854-2B29-4BCC-91FC-124906FA95EE}" dt="2019-05-12T14:34:46.584" v="738"/>
        <pc:sldMasterMkLst>
          <pc:docMk/>
          <pc:sldMasterMk cId="0" sldId="2147483648"/>
        </pc:sldMasterMkLst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0" sldId="2147483649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1152122854" sldId="2147483650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2109693520" sldId="2147483651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2459120226" sldId="2147483652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1410080672" sldId="2147483653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1238437150" sldId="2147483654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515450194" sldId="2147483655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1055070758" sldId="2147483656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3709097204" sldId="2147483657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734222244" sldId="2147483658"/>
          </pc:sldLayoutMkLst>
        </pc:sldLayoutChg>
        <pc:sldLayoutChg chg="modTransition">
          <pc:chgData name="Thomas Thornhill" userId="4b94b3c8d6c07379" providerId="LiveId" clId="{24FDB854-2B29-4BCC-91FC-124906FA95EE}" dt="2019-05-12T14:34:46.584" v="738"/>
          <pc:sldLayoutMkLst>
            <pc:docMk/>
            <pc:sldMasterMk cId="0" sldId="2147483648"/>
            <pc:sldLayoutMk cId="284845247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4" name="Group 6">
            <a:extLst>
              <a:ext uri="{FF2B5EF4-FFF2-40B4-BE49-F238E27FC236}">
                <a16:creationId xmlns:a16="http://schemas.microsoft.com/office/drawing/2014/main" id="{EB4DA929-0539-48BA-9AB2-57FFDC7B2520}"/>
              </a:ext>
            </a:extLst>
          </p:cNvPr>
          <p:cNvGrpSpPr>
            <a:grpSpLocks/>
          </p:cNvGrpSpPr>
          <p:nvPr/>
        </p:nvGrpSpPr>
        <p:grpSpPr bwMode="auto">
          <a:xfrm>
            <a:off x="107950" y="107950"/>
            <a:ext cx="8928100" cy="6642100"/>
            <a:chOff x="68" y="68"/>
            <a:chExt cx="5624" cy="4184"/>
          </a:xfrm>
        </p:grpSpPr>
        <p:sp>
          <p:nvSpPr>
            <p:cNvPr id="2050" name="Rectangle 2">
              <a:extLst>
                <a:ext uri="{FF2B5EF4-FFF2-40B4-BE49-F238E27FC236}">
                  <a16:creationId xmlns:a16="http://schemas.microsoft.com/office/drawing/2014/main" id="{05C0347D-421E-4223-A593-4D9DE6ABA78E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68" y="68"/>
              <a:ext cx="5624" cy="418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Rectangle 3">
              <a:extLst>
                <a:ext uri="{FF2B5EF4-FFF2-40B4-BE49-F238E27FC236}">
                  <a16:creationId xmlns:a16="http://schemas.microsoft.com/office/drawing/2014/main" id="{FFA3D643-13A2-4816-98D1-464FBEBE2B0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51" y="140"/>
              <a:ext cx="5469" cy="405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Rectangle 4">
              <a:extLst>
                <a:ext uri="{FF2B5EF4-FFF2-40B4-BE49-F238E27FC236}">
                  <a16:creationId xmlns:a16="http://schemas.microsoft.com/office/drawing/2014/main" id="{F91FF679-7BE7-47B1-BBCC-4F874F3D11A0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1" y="188"/>
              <a:ext cx="5377" cy="394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" name="Rectangle 5">
              <a:extLst>
                <a:ext uri="{FF2B5EF4-FFF2-40B4-BE49-F238E27FC236}">
                  <a16:creationId xmlns:a16="http://schemas.microsoft.com/office/drawing/2014/main" id="{57CA9A64-FEC4-4DE4-ACF6-09A6C2A43336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272" y="272"/>
              <a:ext cx="5216" cy="37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5" name="Rectangle 7">
            <a:extLst>
              <a:ext uri="{FF2B5EF4-FFF2-40B4-BE49-F238E27FC236}">
                <a16:creationId xmlns:a16="http://schemas.microsoft.com/office/drawing/2014/main" id="{937D0254-E8DB-4004-BE3C-16B6AFB23B6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17E7C3A0-4126-46E4-83FC-BEEC6298CAAF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48CE09DB-242F-4063-BCDB-899998B155E1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1DEEF26E-6024-47CD-8888-D6108F730C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7EB1D1F8-5C61-4A61-980E-B460218D03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E073D75-6689-40F4-9C81-B0256D52DF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340A-C000-4F8B-9B62-278C930FB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8BF1EA-90EF-469C-8D04-521C58EB9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5BAB8-AA72-469F-9B65-8205A6DCF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0528D-960F-42E4-827A-A240610F6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7FAB4-0159-4604-A2CD-971E91B6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5E6FA-6B4A-4648-ADB0-99FC573236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222244"/>
      </p:ext>
    </p:extLst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DAC631-851A-4F88-9F5B-36D3E3E72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C8BEB2-F430-4337-9461-6EF7B0D24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BEC61-AD44-4134-86DB-4A2A37E74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9C224-5236-4ECE-A108-F76225B47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727AF-CF12-493D-9509-ADED8EF5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EC0A9-8CF1-4511-B6CA-DAEDAA63EB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452471"/>
      </p:ext>
    </p:extLst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490B9-CCA2-4591-A0F4-691618485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556F6-6BB8-474D-AC26-BDC9D4F0A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4B26D-98DB-4FAB-9C23-3B6A0CB72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D0959-3436-4D63-B0EE-2B8A2CF4E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88133-DC10-4F62-BA20-0F8CEC36E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F9CA3-3965-483B-A495-C3A34E1C8B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2122854"/>
      </p:ext>
    </p:extLst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950D-52CF-4085-9CAD-9BB988FC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57B29-6CCB-40D6-9C2A-BCF26EBE2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4CAF-7C63-4093-905B-0909AF6E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ACF28-9597-4176-B2AA-5DAADB64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033D3-5EA3-4B69-817F-273CE3E17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8F58B-837E-4E22-AEDC-2B24DD91FD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9693520"/>
      </p:ext>
    </p:extLst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F075D-BC0B-444F-93F4-E080A5461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7AA0D-C064-42E4-8889-C94D3673B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73AA1-DFD1-4AF5-B825-5C5A29635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3A85F-A6FB-456E-A988-E12CDBCCD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2EAA8-9D6F-413C-8B2D-11A127F5E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C1215-5CCF-4073-BB04-59B7DF4E6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F7E62-9006-484A-A88D-2DFC75E343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120226"/>
      </p:ext>
    </p:extLst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B3FEF-1A23-4B8A-A1F7-07806AB3F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E1D98-F005-4F89-A779-7EDBAE7F2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2D54DB-A69B-4E07-8F11-09FF6BD95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6BF56A-C058-406F-AC64-2CDDB47073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B074FF-C5A5-4F34-B103-8F0A92BFF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6E60C2-59AA-4B16-AEC3-EC9601BEB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9E78EC-6A31-4E90-8B42-1C6EE284E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D132C4-43EC-4483-9B5B-1CBB9315D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06049-785E-4C99-ADE4-A1C13741B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0080672"/>
      </p:ext>
    </p:extLst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4E1A1-73E5-4F90-95A7-77A6EA27E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41EE7A-6D7E-4624-9832-3174D9944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BF097C-EA99-4A6D-8E2A-4341A662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8892CE-D1FA-4903-A333-F7362018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C4F0C-9F43-4D24-9EC9-027E371A08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437150"/>
      </p:ext>
    </p:extLst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7CCFCF-7BD8-4804-B190-846FECE8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36CB76-12B0-450C-9B5E-72129B241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A4543-23A0-4C48-A2B0-79F405E0B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A40771-57A0-4552-8B64-7668EFC855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450194"/>
      </p:ext>
    </p:extLst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1434-7685-47D8-9AA0-A3CA90A90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2CCDC-4DA1-4656-BA06-9B27D182B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2F3BE-7F83-4858-906F-A2083D9B6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2EF47-A1AE-4100-9C2B-FBC69B5EA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DCE21-BDA8-457F-B6F1-77E2CE6F7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4B4B73-A2E5-49B7-BA03-024CC94F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95156-7776-4183-921C-F56B7E5E07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070758"/>
      </p:ext>
    </p:extLst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37468-7CB9-4CEE-BCEA-D8771F8A8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A6AEF-F54E-454A-9E64-3AD0C077CA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39505-AD76-4862-BBB5-60101C2BD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5262D-4C2A-48FC-BF1A-1A2F12F35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D7F69-301E-49FA-9FC8-EC4209AD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23BA8-B3F1-45D0-B22A-4D5FE1DD5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28A59-9C4F-45C2-8963-8868BFBA21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097204"/>
      </p:ext>
    </p:extLst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6">
            <a:extLst>
              <a:ext uri="{FF2B5EF4-FFF2-40B4-BE49-F238E27FC236}">
                <a16:creationId xmlns:a16="http://schemas.microsoft.com/office/drawing/2014/main" id="{02B33662-1B1A-4D21-AC8D-D867B44390BA}"/>
              </a:ext>
            </a:extLst>
          </p:cNvPr>
          <p:cNvGrpSpPr>
            <a:grpSpLocks/>
          </p:cNvGrpSpPr>
          <p:nvPr/>
        </p:nvGrpSpPr>
        <p:grpSpPr bwMode="auto">
          <a:xfrm>
            <a:off x="107950" y="107950"/>
            <a:ext cx="8928100" cy="6642100"/>
            <a:chOff x="68" y="68"/>
            <a:chExt cx="5624" cy="4184"/>
          </a:xfrm>
        </p:grpSpPr>
        <p:sp>
          <p:nvSpPr>
            <p:cNvPr id="1026" name="Rectangle 2">
              <a:extLst>
                <a:ext uri="{FF2B5EF4-FFF2-40B4-BE49-F238E27FC236}">
                  <a16:creationId xmlns:a16="http://schemas.microsoft.com/office/drawing/2014/main" id="{D4093F23-7045-4F18-9791-3EE3FFF03DE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68" y="68"/>
              <a:ext cx="5624" cy="418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>
              <a:extLst>
                <a:ext uri="{FF2B5EF4-FFF2-40B4-BE49-F238E27FC236}">
                  <a16:creationId xmlns:a16="http://schemas.microsoft.com/office/drawing/2014/main" id="{A5BACDF9-9253-4E40-AAAD-AB9B808655F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51" y="140"/>
              <a:ext cx="5469" cy="405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Rectangle 4">
              <a:extLst>
                <a:ext uri="{FF2B5EF4-FFF2-40B4-BE49-F238E27FC236}">
                  <a16:creationId xmlns:a16="http://schemas.microsoft.com/office/drawing/2014/main" id="{24A43FE2-ED32-4963-B8E8-98F296ECC84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1" y="188"/>
              <a:ext cx="5377" cy="394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" name="Rectangle 5">
              <a:extLst>
                <a:ext uri="{FF2B5EF4-FFF2-40B4-BE49-F238E27FC236}">
                  <a16:creationId xmlns:a16="http://schemas.microsoft.com/office/drawing/2014/main" id="{8AE0B9A0-B0CD-4529-80CE-AC890CC0E893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272" y="272"/>
              <a:ext cx="5216" cy="37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" name="Rectangle 7">
            <a:extLst>
              <a:ext uri="{FF2B5EF4-FFF2-40B4-BE49-F238E27FC236}">
                <a16:creationId xmlns:a16="http://schemas.microsoft.com/office/drawing/2014/main" id="{EECF63FD-4B43-49DD-8019-3DEE12E1CF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2C8B07A9-6408-4B21-9C07-27D53752C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ED5958E8-CA69-46AC-97B0-3A4FAD7A335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AE7FF7F6-FE7E-4752-9C87-3707049D50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9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5269E002-4375-44B9-A704-EF29612E59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1B5833-0020-4B83-8B34-DED83D6742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trips dir="rd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BB173-11B7-4FA1-A0EC-D37D759EA331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The Lord is Not Ashamed of His Brethren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EE2E96-BE8C-4C8F-8F4B-0F48BE913BFA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Bookman Old Style" panose="02050604050505020204" pitchFamily="18" charset="0"/>
              </a:rPr>
              <a:t>Hebrews 2:11, 11:16</a:t>
            </a:r>
          </a:p>
        </p:txBody>
      </p:sp>
    </p:spTree>
    <p:extLst>
      <p:ext uri="{BB962C8B-B14F-4D97-AF65-F5344CB8AC3E}">
        <p14:creationId xmlns:p14="http://schemas.microsoft.com/office/powerpoint/2010/main" val="95999307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openly confess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 fontScale="92500"/>
          </a:bodyPr>
          <a:lstStyle/>
          <a:p>
            <a:r>
              <a:rPr lang="en-US" sz="4000" dirty="0"/>
              <a:t>Many fail to confess Him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John 12:42-43</a:t>
            </a:r>
          </a:p>
          <a:p>
            <a:r>
              <a:rPr lang="en-US" sz="4000" dirty="0"/>
              <a:t>Peter’s failure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Luke 22:54-62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Philippians 2:10-11</a:t>
            </a:r>
            <a:r>
              <a:rPr lang="en-US" sz="4000" dirty="0"/>
              <a:t>, every tongue WILL confess Him </a:t>
            </a:r>
          </a:p>
          <a:p>
            <a:r>
              <a:rPr lang="en-US" sz="4000" dirty="0"/>
              <a:t>Even in the troubling times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Revelation 12:10-12, </a:t>
            </a:r>
            <a:b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Mathew 16:25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343633489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remain faithful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/>
              <a:t>We cannot quit on Him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Matthew 10:22, </a:t>
            </a:r>
            <a:b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Revelation 2:10</a:t>
            </a:r>
          </a:p>
          <a:p>
            <a:r>
              <a:rPr lang="en-US" sz="4000" dirty="0"/>
              <a:t>Endurance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Hebrews 10:36-39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2 Timothy 1:12, 4:6-8</a:t>
            </a:r>
            <a:r>
              <a:rPr lang="en-US" sz="4000" dirty="0"/>
              <a:t>, Paul’s confidence because of his faithfulness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2 Corinthians 5:8 </a:t>
            </a:r>
            <a:r>
              <a:rPr lang="en-US" sz="4000" dirty="0"/>
              <a:t>We are confident to be absent from the body and present with the Lord</a:t>
            </a:r>
            <a:endParaRPr lang="en-US" sz="40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40663185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are not ashamed of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Luke 9:25-26</a:t>
            </a:r>
          </a:p>
          <a:p>
            <a:r>
              <a:rPr lang="en-US" sz="4000" dirty="0"/>
              <a:t>Not ashamed of the gospel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Romans 1:16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Philippians 1:20-21</a:t>
            </a:r>
            <a:r>
              <a:rPr lang="en-US" sz="4000" dirty="0"/>
              <a:t>, no matter what happened to him, Paul would not be ashamed</a:t>
            </a:r>
            <a:endParaRPr lang="en-US" sz="40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134129935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BB173-11B7-4FA1-A0EC-D37D759EA331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685800" y="1371600"/>
            <a:ext cx="7772400" cy="3048000"/>
          </a:xfrm>
        </p:spPr>
        <p:txBody>
          <a:bodyPr/>
          <a:lstStyle/>
          <a:p>
            <a:r>
              <a:rPr lang="en-US" sz="5400" b="1" dirty="0"/>
              <a:t>When you stand </a:t>
            </a:r>
            <a:br>
              <a:rPr lang="en-US" sz="5400" b="1" dirty="0"/>
            </a:br>
            <a:r>
              <a:rPr lang="en-US" sz="5400" b="1" dirty="0"/>
              <a:t>before Him, </a:t>
            </a:r>
            <a:br>
              <a:rPr lang="en-US" sz="5400" b="1" dirty="0"/>
            </a:br>
            <a:r>
              <a:rPr lang="en-US" sz="5400" b="1" dirty="0"/>
              <a:t>will He be </a:t>
            </a:r>
            <a:br>
              <a:rPr lang="en-US" sz="5400" b="1" dirty="0"/>
            </a:br>
            <a:r>
              <a:rPr lang="en-US" sz="5400" b="1" dirty="0"/>
              <a:t>ashamed of you?</a:t>
            </a:r>
          </a:p>
        </p:txBody>
      </p:sp>
    </p:spTree>
    <p:extLst>
      <p:ext uri="{BB962C8B-B14F-4D97-AF65-F5344CB8AC3E}">
        <p14:creationId xmlns:p14="http://schemas.microsoft.com/office/powerpoint/2010/main" val="222025018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r>
              <a:rPr lang="en-US" dirty="0"/>
              <a:t>Ashamed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>
            <a:normAutofit/>
          </a:bodyPr>
          <a:lstStyle/>
          <a:p>
            <a:r>
              <a:rPr lang="en-US" sz="4000" dirty="0"/>
              <a:t>To be embarrassed or disgraced</a:t>
            </a:r>
          </a:p>
          <a:p>
            <a:r>
              <a:rPr lang="en-US" sz="4000" dirty="0"/>
              <a:t>Very few like to be ashamed</a:t>
            </a:r>
          </a:p>
          <a:p>
            <a:r>
              <a:rPr lang="en-US" sz="4000" dirty="0"/>
              <a:t>Usually it means we have done something wrong</a:t>
            </a:r>
          </a:p>
          <a:p>
            <a:r>
              <a:rPr lang="en-US" sz="4000" dirty="0"/>
              <a:t>Or someone has acted shamefully</a:t>
            </a:r>
          </a:p>
        </p:txBody>
      </p:sp>
    </p:spTree>
    <p:extLst>
      <p:ext uri="{BB962C8B-B14F-4D97-AF65-F5344CB8AC3E}">
        <p14:creationId xmlns:p14="http://schemas.microsoft.com/office/powerpoint/2010/main" val="208364970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r>
              <a:rPr lang="en-US" dirty="0"/>
              <a:t>Ashamed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>
            <a:normAutofit/>
          </a:bodyPr>
          <a:lstStyle/>
          <a:p>
            <a:r>
              <a:rPr lang="en-US" sz="4000" dirty="0"/>
              <a:t>There are times we ought to be ashamed – sin, improper actions, shameful brethren, an ungodly world</a:t>
            </a:r>
          </a:p>
          <a:p>
            <a:r>
              <a:rPr lang="en-US" sz="4000" dirty="0"/>
              <a:t>There are times we should not be ashamed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1 Peter 4:16, </a:t>
            </a:r>
            <a:b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2 Timothy 1:8</a:t>
            </a:r>
          </a:p>
        </p:txBody>
      </p:sp>
    </p:spTree>
    <p:extLst>
      <p:ext uri="{BB962C8B-B14F-4D97-AF65-F5344CB8AC3E}">
        <p14:creationId xmlns:p14="http://schemas.microsoft.com/office/powerpoint/2010/main" val="1983151942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r>
              <a:rPr lang="en-US" dirty="0"/>
              <a:t>Ashamed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>
            <a:normAutofit/>
          </a:bodyPr>
          <a:lstStyle/>
          <a:p>
            <a:r>
              <a:rPr lang="en-US" sz="4000" dirty="0"/>
              <a:t>But more than these, ought to be the desire that the Lord not be ashamed of us.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Hebrews 2:11 </a:t>
            </a:r>
            <a:r>
              <a:rPr lang="en-US" sz="4000" dirty="0"/>
              <a:t>– He is not ashamed to call us brethren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Hebrews 11:16 </a:t>
            </a:r>
            <a:r>
              <a:rPr lang="en-US" sz="4000" dirty="0"/>
              <a:t>– God was not ashamed</a:t>
            </a:r>
          </a:p>
        </p:txBody>
      </p:sp>
    </p:spTree>
    <p:extLst>
      <p:ext uri="{BB962C8B-B14F-4D97-AF65-F5344CB8AC3E}">
        <p14:creationId xmlns:p14="http://schemas.microsoft.com/office/powerpoint/2010/main" val="174244670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believe what He says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/>
              <a:t>We need faith -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Hebrews 11:6</a:t>
            </a:r>
          </a:p>
          <a:p>
            <a:r>
              <a:rPr lang="en-US" sz="4000" dirty="0"/>
              <a:t>Faith is believing God and trusting Him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John 1:12-13 </a:t>
            </a:r>
            <a:r>
              <a:rPr lang="en-US" sz="4000" dirty="0"/>
              <a:t>– as many as received </a:t>
            </a:r>
            <a:r>
              <a:rPr lang="en-US" sz="4000"/>
              <a:t>Him, He </a:t>
            </a:r>
            <a:r>
              <a:rPr lang="en-US" sz="4000" dirty="0"/>
              <a:t>gave THE RIGHT to become children of God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John 3:36</a:t>
            </a:r>
            <a:r>
              <a:rPr lang="en-US" sz="4000" dirty="0"/>
              <a:t> – believe and obey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Matthew 7:21-23, Luke 6:46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James 2:17-18, 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1015953908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do good and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With such sacrifices He is well pleased -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Hebrews 13:16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Cf. Philippians 4:18 </a:t>
            </a:r>
            <a:r>
              <a:rPr lang="en-US" sz="4000" dirty="0"/>
              <a:t>– their support was a “sweet smelling aroma…”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Matthew 10:42</a:t>
            </a:r>
            <a:r>
              <a:rPr lang="en-US" sz="4000" dirty="0"/>
              <a:t> – a cup of cold water</a:t>
            </a:r>
          </a:p>
          <a:p>
            <a:r>
              <a:rPr lang="en-US" sz="4000" dirty="0"/>
              <a:t>If God is pleased with our actions, He is </a:t>
            </a:r>
            <a:r>
              <a:rPr lang="en-US" sz="4000"/>
              <a:t>not ashamed </a:t>
            </a:r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76834819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repent when they need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/>
          </a:bodyPr>
          <a:lstStyle/>
          <a:p>
            <a:r>
              <a:rPr lang="en-US" sz="4000" dirty="0"/>
              <a:t>We are to remain faithful as Christians</a:t>
            </a:r>
          </a:p>
          <a:p>
            <a:r>
              <a:rPr lang="en-US" sz="4000" dirty="0"/>
              <a:t>When we stumble we must repent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Acts 8:22-24, 1 John 1:9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2 Corinthians 7:10-11 </a:t>
            </a:r>
            <a:r>
              <a:rPr lang="en-US" sz="4000" dirty="0"/>
              <a:t>– repentance described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2019638043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repent when they need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 lnSpcReduction="10000"/>
          </a:bodyPr>
          <a:lstStyle/>
          <a:p>
            <a:r>
              <a:rPr lang="en-US" sz="4000" dirty="0"/>
              <a:t>God is not ashamed when we return to Him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cf. Luke 15:20-24, 7 &amp; 10</a:t>
            </a:r>
          </a:p>
          <a:p>
            <a:r>
              <a:rPr lang="en-US" sz="4000" dirty="0"/>
              <a:t>Some see God as vengeful and uncaring, but He wants all to be saved –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2 Peter 3:9, </a:t>
            </a:r>
            <a:b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1 Timothy 2:3-4 </a:t>
            </a:r>
            <a:br>
              <a:rPr lang="en-US" sz="4000" dirty="0"/>
            </a:br>
            <a:r>
              <a:rPr lang="en-US" sz="4000" dirty="0"/>
              <a:t>BUT  He will not force anyone!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319756870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5E16-131F-43C7-9BF3-9026CE5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5209"/>
            <a:ext cx="7772400" cy="838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0"/>
              </a:rPr>
              <a:t>They openly confess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05763-1619-4794-BFBE-DF9D139D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3577"/>
            <a:ext cx="77724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To openly profess something or someone </a:t>
            </a:r>
          </a:p>
          <a:p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Matthew 10:32-33</a:t>
            </a:r>
          </a:p>
          <a:p>
            <a:r>
              <a:rPr lang="en-US" sz="4000" dirty="0"/>
              <a:t>It applies to those obeying the gospel - </a:t>
            </a:r>
            <a:r>
              <a:rPr lang="en-US" sz="4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Romans 10:9-10, Acts 8:37 </a:t>
            </a:r>
            <a:endParaRPr lang="en-US" sz="4000" dirty="0"/>
          </a:p>
          <a:p>
            <a:r>
              <a:rPr lang="en-US" sz="4000" dirty="0"/>
              <a:t>It applies to His disciples throughout their lives – an ongoing confession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08558-4120-4EEF-AB3A-720E03C4E8AD}"/>
              </a:ext>
            </a:extLst>
          </p:cNvPr>
          <p:cNvSpPr txBox="1"/>
          <p:nvPr/>
        </p:nvSpPr>
        <p:spPr>
          <a:xfrm>
            <a:off x="478872" y="483885"/>
            <a:ext cx="3160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He is not ashamed because:</a:t>
            </a:r>
          </a:p>
        </p:txBody>
      </p:sp>
    </p:spTree>
    <p:extLst>
      <p:ext uri="{BB962C8B-B14F-4D97-AF65-F5344CB8AC3E}">
        <p14:creationId xmlns:p14="http://schemas.microsoft.com/office/powerpoint/2010/main" val="265524273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FF0033"/>
      </a:accent2>
      <a:accent3>
        <a:srgbClr val="AAAACA"/>
      </a:accent3>
      <a:accent4>
        <a:srgbClr val="DADADA"/>
      </a:accent4>
      <a:accent5>
        <a:srgbClr val="FFCAAA"/>
      </a:accent5>
      <a:accent6>
        <a:srgbClr val="E7002D"/>
      </a:accent6>
      <a:hlink>
        <a:srgbClr val="00CCCC"/>
      </a:hlink>
      <a:folHlink>
        <a:srgbClr val="6699FF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99"/>
        </a:dk2>
        <a:lt2>
          <a:srgbClr val="FFFF00"/>
        </a:lt2>
        <a:accent1>
          <a:srgbClr val="FF9900"/>
        </a:accent1>
        <a:accent2>
          <a:srgbClr val="FF0033"/>
        </a:accent2>
        <a:accent3>
          <a:srgbClr val="AAAACA"/>
        </a:accent3>
        <a:accent4>
          <a:srgbClr val="DADADA"/>
        </a:accent4>
        <a:accent5>
          <a:srgbClr val="FFCAAA"/>
        </a:accent5>
        <a:accent6>
          <a:srgbClr val="E7002D"/>
        </a:accent6>
        <a:hlink>
          <a:srgbClr val="00CC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FF0033"/>
        </a:dk2>
        <a:lt2>
          <a:srgbClr val="CCCCFF"/>
        </a:lt2>
        <a:accent1>
          <a:srgbClr val="FF33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ADFF"/>
        </a:accent5>
        <a:accent6>
          <a:srgbClr val="0000E7"/>
        </a:accent6>
        <a:hlink>
          <a:srgbClr val="00FFFF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DDDDDD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6B6B6B"/>
        </a:accent6>
        <a:hlink>
          <a:srgbClr val="B2B2B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663300"/>
        </a:dk1>
        <a:lt1>
          <a:srgbClr val="FFFFFF"/>
        </a:lt1>
        <a:dk2>
          <a:srgbClr val="996600"/>
        </a:dk2>
        <a:lt2>
          <a:srgbClr val="FFFF00"/>
        </a:lt2>
        <a:accent1>
          <a:srgbClr val="FF9900"/>
        </a:accent1>
        <a:accent2>
          <a:srgbClr val="FF0033"/>
        </a:accent2>
        <a:accent3>
          <a:srgbClr val="CAB8AA"/>
        </a:accent3>
        <a:accent4>
          <a:srgbClr val="DADADA"/>
        </a:accent4>
        <a:accent5>
          <a:srgbClr val="FFCAAA"/>
        </a:accent5>
        <a:accent6>
          <a:srgbClr val="E7002D"/>
        </a:accent6>
        <a:hlink>
          <a:srgbClr val="00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BLUEBOX</Template>
  <TotalTime>51</TotalTime>
  <Words>450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Monotype Sorts</vt:lpstr>
      <vt:lpstr>Office Theme</vt:lpstr>
      <vt:lpstr>The Lord is Not Ashamed of His Brethren</vt:lpstr>
      <vt:lpstr>Ashamed</vt:lpstr>
      <vt:lpstr>Ashamed</vt:lpstr>
      <vt:lpstr>Ashamed</vt:lpstr>
      <vt:lpstr>They believe what He says</vt:lpstr>
      <vt:lpstr>They do good and share</vt:lpstr>
      <vt:lpstr>They repent when they need to</vt:lpstr>
      <vt:lpstr>They repent when they need to</vt:lpstr>
      <vt:lpstr>They openly confess Him</vt:lpstr>
      <vt:lpstr>They openly confess Him</vt:lpstr>
      <vt:lpstr>They remain faithful</vt:lpstr>
      <vt:lpstr>They are not ashamed of Him</vt:lpstr>
      <vt:lpstr>When you stand  before Him,  will He be  ashamed of you?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 is Not Ashamed of His Brethren</dc:title>
  <dc:creator>Thomas Thornhill</dc:creator>
  <cp:lastModifiedBy>Thomas Thornhill</cp:lastModifiedBy>
  <cp:revision>1</cp:revision>
  <cp:lastPrinted>1601-01-01T00:00:00Z</cp:lastPrinted>
  <dcterms:created xsi:type="dcterms:W3CDTF">2019-05-12T14:18:37Z</dcterms:created>
  <dcterms:modified xsi:type="dcterms:W3CDTF">2019-05-12T15:10:16Z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