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1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  <a:srgbClr val="313131"/>
    <a:srgbClr val="A12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40093-A6F7-4912-BD73-E81DD8C96DD8}" v="1956" dt="2019-07-14T15:19:45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48740093-A6F7-4912-BD73-E81DD8C96DD8}"/>
    <pc:docChg chg="custSel addSld delSld modSld sldOrd modMainMaster">
      <pc:chgData name="Thomas Thornhill" userId="4b94b3c8d6c07379" providerId="LiveId" clId="{48740093-A6F7-4912-BD73-E81DD8C96DD8}" dt="2019-07-14T15:19:45.774" v="2358"/>
      <pc:docMkLst>
        <pc:docMk/>
      </pc:docMkLst>
      <pc:sldChg chg="del">
        <pc:chgData name="Thomas Thornhill" userId="4b94b3c8d6c07379" providerId="LiveId" clId="{48740093-A6F7-4912-BD73-E81DD8C96DD8}" dt="2019-07-14T14:33:30.689" v="0" actId="2696"/>
        <pc:sldMkLst>
          <pc:docMk/>
          <pc:sldMk cId="1873325291" sldId="256"/>
        </pc:sldMkLst>
      </pc:sldChg>
      <pc:sldChg chg="addSp delSp modSp del ord modTransition modAnim">
        <pc:chgData name="Thomas Thornhill" userId="4b94b3c8d6c07379" providerId="LiveId" clId="{48740093-A6F7-4912-BD73-E81DD8C96DD8}" dt="2019-07-14T14:40:07.314" v="216" actId="2696"/>
        <pc:sldMkLst>
          <pc:docMk/>
          <pc:sldMk cId="3877253977" sldId="257"/>
        </pc:sldMkLst>
        <pc:spChg chg="del">
          <ac:chgData name="Thomas Thornhill" userId="4b94b3c8d6c07379" providerId="LiveId" clId="{48740093-A6F7-4912-BD73-E81DD8C96DD8}" dt="2019-07-14T14:39:49.684" v="211" actId="478"/>
          <ac:spMkLst>
            <pc:docMk/>
            <pc:sldMk cId="3877253977" sldId="257"/>
            <ac:spMk id="2" creationId="{00000000-0000-0000-0000-000000000000}"/>
          </ac:spMkLst>
        </pc:spChg>
        <pc:spChg chg="add mod">
          <ac:chgData name="Thomas Thornhill" userId="4b94b3c8d6c07379" providerId="LiveId" clId="{48740093-A6F7-4912-BD73-E81DD8C96DD8}" dt="2019-07-14T14:39:55.599" v="213" actId="1076"/>
          <ac:spMkLst>
            <pc:docMk/>
            <pc:sldMk cId="3877253977" sldId="257"/>
            <ac:spMk id="4" creationId="{10E2553F-A51D-4ACF-9715-4A44CB4ABFA0}"/>
          </ac:spMkLst>
        </pc:spChg>
      </pc:sldChg>
      <pc:sldChg chg="modSp modTransition">
        <pc:chgData name="Thomas Thornhill" userId="4b94b3c8d6c07379" providerId="LiveId" clId="{48740093-A6F7-4912-BD73-E81DD8C96DD8}" dt="2019-07-14T14:36:18.258" v="177"/>
        <pc:sldMkLst>
          <pc:docMk/>
          <pc:sldMk cId="3893856719" sldId="258"/>
        </pc:sldMkLst>
        <pc:spChg chg="mod">
          <ac:chgData name="Thomas Thornhill" userId="4b94b3c8d6c07379" providerId="LiveId" clId="{48740093-A6F7-4912-BD73-E81DD8C96DD8}" dt="2019-07-14T14:34:20.422" v="60" actId="207"/>
          <ac:spMkLst>
            <pc:docMk/>
            <pc:sldMk cId="3893856719" sldId="258"/>
            <ac:spMk id="6" creationId="{00000000-0000-0000-0000-000000000000}"/>
          </ac:spMkLst>
        </pc:spChg>
      </pc:sldChg>
      <pc:sldChg chg="del">
        <pc:chgData name="Thomas Thornhill" userId="4b94b3c8d6c07379" providerId="LiveId" clId="{48740093-A6F7-4912-BD73-E81DD8C96DD8}" dt="2019-07-14T14:33:32.646" v="1" actId="2696"/>
        <pc:sldMkLst>
          <pc:docMk/>
          <pc:sldMk cId="3284045179" sldId="259"/>
        </pc:sldMkLst>
      </pc:sldChg>
      <pc:sldChg chg="del">
        <pc:chgData name="Thomas Thornhill" userId="4b94b3c8d6c07379" providerId="LiveId" clId="{48740093-A6F7-4912-BD73-E81DD8C96DD8}" dt="2019-07-14T14:34:36.956" v="61" actId="2696"/>
        <pc:sldMkLst>
          <pc:docMk/>
          <pc:sldMk cId="3743528175" sldId="260"/>
        </pc:sldMkLst>
      </pc:sldChg>
      <pc:sldChg chg="addSp delSp modSp modTransition modAnim">
        <pc:chgData name="Thomas Thornhill" userId="4b94b3c8d6c07379" providerId="LiveId" clId="{48740093-A6F7-4912-BD73-E81DD8C96DD8}" dt="2019-07-14T15:00:35.280" v="467" actId="207"/>
        <pc:sldMkLst>
          <pc:docMk/>
          <pc:sldMk cId="1405483902" sldId="261"/>
        </pc:sldMkLst>
        <pc:spChg chg="mod">
          <ac:chgData name="Thomas Thornhill" userId="4b94b3c8d6c07379" providerId="LiveId" clId="{48740093-A6F7-4912-BD73-E81DD8C96DD8}" dt="2019-07-14T14:40:53.647" v="227" actId="121"/>
          <ac:spMkLst>
            <pc:docMk/>
            <pc:sldMk cId="1405483902" sldId="261"/>
            <ac:spMk id="4" creationId="{00000000-0000-0000-0000-000000000000}"/>
          </ac:spMkLst>
        </pc:spChg>
        <pc:spChg chg="del">
          <ac:chgData name="Thomas Thornhill" userId="4b94b3c8d6c07379" providerId="LiveId" clId="{48740093-A6F7-4912-BD73-E81DD8C96DD8}" dt="2019-07-14T14:40:03.682" v="214" actId="478"/>
          <ac:spMkLst>
            <pc:docMk/>
            <pc:sldMk cId="1405483902" sldId="261"/>
            <ac:spMk id="5" creationId="{00000000-0000-0000-0000-000000000000}"/>
          </ac:spMkLst>
        </pc:spChg>
        <pc:spChg chg="add mod">
          <ac:chgData name="Thomas Thornhill" userId="4b94b3c8d6c07379" providerId="LiveId" clId="{48740093-A6F7-4912-BD73-E81DD8C96DD8}" dt="2019-07-14T15:00:35.280" v="467" actId="207"/>
          <ac:spMkLst>
            <pc:docMk/>
            <pc:sldMk cId="1405483902" sldId="261"/>
            <ac:spMk id="6" creationId="{2B5E2082-D434-49D1-8C7A-533B28616988}"/>
          </ac:spMkLst>
        </pc:spChg>
      </pc:sldChg>
      <pc:sldChg chg="del">
        <pc:chgData name="Thomas Thornhill" userId="4b94b3c8d6c07379" providerId="LiveId" clId="{48740093-A6F7-4912-BD73-E81DD8C96DD8}" dt="2019-07-14T14:34:37.516" v="62" actId="2696"/>
        <pc:sldMkLst>
          <pc:docMk/>
          <pc:sldMk cId="920465377" sldId="262"/>
        </pc:sldMkLst>
      </pc:sldChg>
      <pc:sldChg chg="modSp del ord modTransition modAnim">
        <pc:chgData name="Thomas Thornhill" userId="4b94b3c8d6c07379" providerId="LiveId" clId="{48740093-A6F7-4912-BD73-E81DD8C96DD8}" dt="2019-07-14T15:19:39.236" v="2357" actId="2696"/>
        <pc:sldMkLst>
          <pc:docMk/>
          <pc:sldMk cId="544258191" sldId="263"/>
        </pc:sldMkLst>
        <pc:spChg chg="mod">
          <ac:chgData name="Thomas Thornhill" userId="4b94b3c8d6c07379" providerId="LiveId" clId="{48740093-A6F7-4912-BD73-E81DD8C96DD8}" dt="2019-07-14T14:35:55.124" v="172" actId="20577"/>
          <ac:spMkLst>
            <pc:docMk/>
            <pc:sldMk cId="544258191" sldId="263"/>
            <ac:spMk id="3" creationId="{00000000-0000-0000-0000-000000000000}"/>
          </ac:spMkLst>
        </pc:spChg>
      </pc:sldChg>
      <pc:sldChg chg="addSp modSp add modTransition modAnim">
        <pc:chgData name="Thomas Thornhill" userId="4b94b3c8d6c07379" providerId="LiveId" clId="{48740093-A6F7-4912-BD73-E81DD8C96DD8}" dt="2019-07-14T14:41:05.260" v="229"/>
        <pc:sldMkLst>
          <pc:docMk/>
          <pc:sldMk cId="3128260870" sldId="264"/>
        </pc:sldMkLst>
        <pc:spChg chg="add mod">
          <ac:chgData name="Thomas Thornhill" userId="4b94b3c8d6c07379" providerId="LiveId" clId="{48740093-A6F7-4912-BD73-E81DD8C96DD8}" dt="2019-07-14T14:36:51.892" v="204" actId="121"/>
          <ac:spMkLst>
            <pc:docMk/>
            <pc:sldMk cId="3128260870" sldId="264"/>
            <ac:spMk id="2" creationId="{2C24C992-6879-4A55-AD01-C10EC2534D13}"/>
          </ac:spMkLst>
        </pc:spChg>
        <pc:spChg chg="mod">
          <ac:chgData name="Thomas Thornhill" userId="4b94b3c8d6c07379" providerId="LiveId" clId="{48740093-A6F7-4912-BD73-E81DD8C96DD8}" dt="2019-07-14T14:39:22.029" v="209" actId="14100"/>
          <ac:spMkLst>
            <pc:docMk/>
            <pc:sldMk cId="3128260870" sldId="264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48740093-A6F7-4912-BD73-E81DD8C96DD8}" dt="2019-07-14T15:02:12.740" v="645"/>
        <pc:sldMkLst>
          <pc:docMk/>
          <pc:sldMk cId="3797717469" sldId="265"/>
        </pc:sldMkLst>
        <pc:spChg chg="mod">
          <ac:chgData name="Thomas Thornhill" userId="4b94b3c8d6c07379" providerId="LiveId" clId="{48740093-A6F7-4912-BD73-E81DD8C96DD8}" dt="2019-07-14T15:02:07.967" v="644" actId="20577"/>
          <ac:spMkLst>
            <pc:docMk/>
            <pc:sldMk cId="3797717469" sldId="265"/>
            <ac:spMk id="6" creationId="{2B5E2082-D434-49D1-8C7A-533B28616988}"/>
          </ac:spMkLst>
        </pc:spChg>
      </pc:sldChg>
      <pc:sldChg chg="modSp add modAnim">
        <pc:chgData name="Thomas Thornhill" userId="4b94b3c8d6c07379" providerId="LiveId" clId="{48740093-A6F7-4912-BD73-E81DD8C96DD8}" dt="2019-07-14T15:04:57.879" v="1026" actId="20577"/>
        <pc:sldMkLst>
          <pc:docMk/>
          <pc:sldMk cId="762869030" sldId="266"/>
        </pc:sldMkLst>
        <pc:spChg chg="mod">
          <ac:chgData name="Thomas Thornhill" userId="4b94b3c8d6c07379" providerId="LiveId" clId="{48740093-A6F7-4912-BD73-E81DD8C96DD8}" dt="2019-07-14T15:02:33.305" v="673" actId="20577"/>
          <ac:spMkLst>
            <pc:docMk/>
            <pc:sldMk cId="762869030" sldId="266"/>
            <ac:spMk id="4" creationId="{00000000-0000-0000-0000-000000000000}"/>
          </ac:spMkLst>
        </pc:spChg>
        <pc:spChg chg="mod">
          <ac:chgData name="Thomas Thornhill" userId="4b94b3c8d6c07379" providerId="LiveId" clId="{48740093-A6F7-4912-BD73-E81DD8C96DD8}" dt="2019-07-14T15:04:57.879" v="1026" actId="20577"/>
          <ac:spMkLst>
            <pc:docMk/>
            <pc:sldMk cId="762869030" sldId="266"/>
            <ac:spMk id="6" creationId="{2B5E2082-D434-49D1-8C7A-533B28616988}"/>
          </ac:spMkLst>
        </pc:spChg>
      </pc:sldChg>
      <pc:sldChg chg="modSp add modAnim">
        <pc:chgData name="Thomas Thornhill" userId="4b94b3c8d6c07379" providerId="LiveId" clId="{48740093-A6F7-4912-BD73-E81DD8C96DD8}" dt="2019-07-14T15:07:26.547" v="1269" actId="20577"/>
        <pc:sldMkLst>
          <pc:docMk/>
          <pc:sldMk cId="2752945071" sldId="267"/>
        </pc:sldMkLst>
        <pc:spChg chg="mod">
          <ac:chgData name="Thomas Thornhill" userId="4b94b3c8d6c07379" providerId="LiveId" clId="{48740093-A6F7-4912-BD73-E81DD8C96DD8}" dt="2019-07-14T15:05:29.833" v="1048" actId="20577"/>
          <ac:spMkLst>
            <pc:docMk/>
            <pc:sldMk cId="2752945071" sldId="267"/>
            <ac:spMk id="4" creationId="{00000000-0000-0000-0000-000000000000}"/>
          </ac:spMkLst>
        </pc:spChg>
        <pc:spChg chg="mod">
          <ac:chgData name="Thomas Thornhill" userId="4b94b3c8d6c07379" providerId="LiveId" clId="{48740093-A6F7-4912-BD73-E81DD8C96DD8}" dt="2019-07-14T15:07:26.547" v="1269" actId="20577"/>
          <ac:spMkLst>
            <pc:docMk/>
            <pc:sldMk cId="2752945071" sldId="267"/>
            <ac:spMk id="6" creationId="{2B5E2082-D434-49D1-8C7A-533B28616988}"/>
          </ac:spMkLst>
        </pc:spChg>
      </pc:sldChg>
      <pc:sldChg chg="modSp add modAnim">
        <pc:chgData name="Thomas Thornhill" userId="4b94b3c8d6c07379" providerId="LiveId" clId="{48740093-A6F7-4912-BD73-E81DD8C96DD8}" dt="2019-07-14T15:09:53.893" v="1588" actId="20577"/>
        <pc:sldMkLst>
          <pc:docMk/>
          <pc:sldMk cId="2725985060" sldId="268"/>
        </pc:sldMkLst>
        <pc:spChg chg="mod">
          <ac:chgData name="Thomas Thornhill" userId="4b94b3c8d6c07379" providerId="LiveId" clId="{48740093-A6F7-4912-BD73-E81DD8C96DD8}" dt="2019-07-14T15:09:53.893" v="1588" actId="20577"/>
          <ac:spMkLst>
            <pc:docMk/>
            <pc:sldMk cId="2725985060" sldId="268"/>
            <ac:spMk id="6" creationId="{2B5E2082-D434-49D1-8C7A-533B28616988}"/>
          </ac:spMkLst>
        </pc:spChg>
      </pc:sldChg>
      <pc:sldChg chg="modSp add modAnim">
        <pc:chgData name="Thomas Thornhill" userId="4b94b3c8d6c07379" providerId="LiveId" clId="{48740093-A6F7-4912-BD73-E81DD8C96DD8}" dt="2019-07-14T15:14:51.316" v="2148"/>
        <pc:sldMkLst>
          <pc:docMk/>
          <pc:sldMk cId="1755370581" sldId="269"/>
        </pc:sldMkLst>
        <pc:spChg chg="mod">
          <ac:chgData name="Thomas Thornhill" userId="4b94b3c8d6c07379" providerId="LiveId" clId="{48740093-A6F7-4912-BD73-E81DD8C96DD8}" dt="2019-07-14T15:10:33.476" v="1630" actId="20577"/>
          <ac:spMkLst>
            <pc:docMk/>
            <pc:sldMk cId="1755370581" sldId="269"/>
            <ac:spMk id="4" creationId="{00000000-0000-0000-0000-000000000000}"/>
          </ac:spMkLst>
        </pc:spChg>
        <pc:spChg chg="mod">
          <ac:chgData name="Thomas Thornhill" userId="4b94b3c8d6c07379" providerId="LiveId" clId="{48740093-A6F7-4912-BD73-E81DD8C96DD8}" dt="2019-07-14T15:12:22.761" v="1875" actId="27636"/>
          <ac:spMkLst>
            <pc:docMk/>
            <pc:sldMk cId="1755370581" sldId="269"/>
            <ac:spMk id="6" creationId="{2B5E2082-D434-49D1-8C7A-533B28616988}"/>
          </ac:spMkLst>
        </pc:spChg>
      </pc:sldChg>
      <pc:sldChg chg="modSp add modAnim">
        <pc:chgData name="Thomas Thornhill" userId="4b94b3c8d6c07379" providerId="LiveId" clId="{48740093-A6F7-4912-BD73-E81DD8C96DD8}" dt="2019-07-14T15:14:48.442" v="2147"/>
        <pc:sldMkLst>
          <pc:docMk/>
          <pc:sldMk cId="1253601207" sldId="270"/>
        </pc:sldMkLst>
        <pc:spChg chg="mod">
          <ac:chgData name="Thomas Thornhill" userId="4b94b3c8d6c07379" providerId="LiveId" clId="{48740093-A6F7-4912-BD73-E81DD8C96DD8}" dt="2019-07-14T15:13:50.241" v="2044" actId="6549"/>
          <ac:spMkLst>
            <pc:docMk/>
            <pc:sldMk cId="1253601207" sldId="270"/>
            <ac:spMk id="6" creationId="{2B5E2082-D434-49D1-8C7A-533B28616988}"/>
          </ac:spMkLst>
        </pc:spChg>
      </pc:sldChg>
      <pc:sldChg chg="modSp add modAnim">
        <pc:chgData name="Thomas Thornhill" userId="4b94b3c8d6c07379" providerId="LiveId" clId="{48740093-A6F7-4912-BD73-E81DD8C96DD8}" dt="2019-07-14T15:19:45.774" v="2358"/>
        <pc:sldMkLst>
          <pc:docMk/>
          <pc:sldMk cId="2893384736" sldId="271"/>
        </pc:sldMkLst>
        <pc:spChg chg="mod">
          <ac:chgData name="Thomas Thornhill" userId="4b94b3c8d6c07379" providerId="LiveId" clId="{48740093-A6F7-4912-BD73-E81DD8C96DD8}" dt="2019-07-14T15:14:15.502" v="2072" actId="20577"/>
          <ac:spMkLst>
            <pc:docMk/>
            <pc:sldMk cId="2893384736" sldId="271"/>
            <ac:spMk id="4" creationId="{00000000-0000-0000-0000-000000000000}"/>
          </ac:spMkLst>
        </pc:spChg>
        <pc:spChg chg="mod">
          <ac:chgData name="Thomas Thornhill" userId="4b94b3c8d6c07379" providerId="LiveId" clId="{48740093-A6F7-4912-BD73-E81DD8C96DD8}" dt="2019-07-14T15:15:45.069" v="2299" actId="20577"/>
          <ac:spMkLst>
            <pc:docMk/>
            <pc:sldMk cId="2893384736" sldId="271"/>
            <ac:spMk id="6" creationId="{2B5E2082-D434-49D1-8C7A-533B28616988}"/>
          </ac:spMkLst>
        </pc:spChg>
      </pc:sldChg>
      <pc:sldChg chg="modSp add ord">
        <pc:chgData name="Thomas Thornhill" userId="4b94b3c8d6c07379" providerId="LiveId" clId="{48740093-A6F7-4912-BD73-E81DD8C96DD8}" dt="2019-07-14T15:16:44.625" v="2356" actId="1076"/>
        <pc:sldMkLst>
          <pc:docMk/>
          <pc:sldMk cId="3514645635" sldId="272"/>
        </pc:sldMkLst>
        <pc:spChg chg="mod">
          <ac:chgData name="Thomas Thornhill" userId="4b94b3c8d6c07379" providerId="LiveId" clId="{48740093-A6F7-4912-BD73-E81DD8C96DD8}" dt="2019-07-14T15:16:27.611" v="2352" actId="20577"/>
          <ac:spMkLst>
            <pc:docMk/>
            <pc:sldMk cId="3514645635" sldId="272"/>
            <ac:spMk id="6" creationId="{00000000-0000-0000-0000-000000000000}"/>
          </ac:spMkLst>
        </pc:spChg>
        <pc:spChg chg="mod">
          <ac:chgData name="Thomas Thornhill" userId="4b94b3c8d6c07379" providerId="LiveId" clId="{48740093-A6F7-4912-BD73-E81DD8C96DD8}" dt="2019-07-14T15:16:44.625" v="2356" actId="1076"/>
          <ac:spMkLst>
            <pc:docMk/>
            <pc:sldMk cId="3514645635" sldId="272"/>
            <ac:spMk id="7" creationId="{00000000-0000-0000-0000-000000000000}"/>
          </ac:spMkLst>
        </pc:spChg>
      </pc:sldChg>
      <pc:sldMasterChg chg="modTransition modSldLayout">
        <pc:chgData name="Thomas Thornhill" userId="4b94b3c8d6c07379" providerId="LiveId" clId="{48740093-A6F7-4912-BD73-E81DD8C96DD8}" dt="2019-07-14T14:36:18.258" v="177"/>
        <pc:sldMasterMkLst>
          <pc:docMk/>
          <pc:sldMasterMk cId="2557711237" sldId="2147483648"/>
        </pc:sldMasterMkLst>
        <pc:sldLayoutChg chg="modTransition">
          <pc:chgData name="Thomas Thornhill" userId="4b94b3c8d6c07379" providerId="LiveId" clId="{48740093-A6F7-4912-BD73-E81DD8C96DD8}" dt="2019-07-14T14:36:18.258" v="177"/>
          <pc:sldLayoutMkLst>
            <pc:docMk/>
            <pc:sldMasterMk cId="2557711237" sldId="2147483648"/>
            <pc:sldLayoutMk cId="2702019936" sldId="2147483649"/>
          </pc:sldLayoutMkLst>
        </pc:sldLayoutChg>
        <pc:sldLayoutChg chg="modTransition">
          <pc:chgData name="Thomas Thornhill" userId="4b94b3c8d6c07379" providerId="LiveId" clId="{48740093-A6F7-4912-BD73-E81DD8C96DD8}" dt="2019-07-14T14:36:18.258" v="177"/>
          <pc:sldLayoutMkLst>
            <pc:docMk/>
            <pc:sldMasterMk cId="2557711237" sldId="2147483648"/>
            <pc:sldLayoutMk cId="4063350974" sldId="2147483650"/>
          </pc:sldLayoutMkLst>
        </pc:sldLayoutChg>
        <pc:sldLayoutChg chg="modTransition">
          <pc:chgData name="Thomas Thornhill" userId="4b94b3c8d6c07379" providerId="LiveId" clId="{48740093-A6F7-4912-BD73-E81DD8C96DD8}" dt="2019-07-14T14:36:18.258" v="177"/>
          <pc:sldLayoutMkLst>
            <pc:docMk/>
            <pc:sldMasterMk cId="2557711237" sldId="2147483648"/>
            <pc:sldLayoutMk cId="3366272544" sldId="2147483651"/>
          </pc:sldLayoutMkLst>
        </pc:sldLayoutChg>
        <pc:sldLayoutChg chg="modTransition">
          <pc:chgData name="Thomas Thornhill" userId="4b94b3c8d6c07379" providerId="LiveId" clId="{48740093-A6F7-4912-BD73-E81DD8C96DD8}" dt="2019-07-14T14:36:18.258" v="177"/>
          <pc:sldLayoutMkLst>
            <pc:docMk/>
            <pc:sldMasterMk cId="2557711237" sldId="2147483648"/>
            <pc:sldLayoutMk cId="1941050793" sldId="2147483652"/>
          </pc:sldLayoutMkLst>
        </pc:sldLayoutChg>
        <pc:sldLayoutChg chg="modTransition">
          <pc:chgData name="Thomas Thornhill" userId="4b94b3c8d6c07379" providerId="LiveId" clId="{48740093-A6F7-4912-BD73-E81DD8C96DD8}" dt="2019-07-14T14:36:18.258" v="177"/>
          <pc:sldLayoutMkLst>
            <pc:docMk/>
            <pc:sldMasterMk cId="2557711237" sldId="2147483648"/>
            <pc:sldLayoutMk cId="1018787925" sldId="2147483654"/>
          </pc:sldLayoutMkLst>
        </pc:sldLayoutChg>
        <pc:sldLayoutChg chg="modTransition">
          <pc:chgData name="Thomas Thornhill" userId="4b94b3c8d6c07379" providerId="LiveId" clId="{48740093-A6F7-4912-BD73-E81DD8C96DD8}" dt="2019-07-14T14:36:18.258" v="177"/>
          <pc:sldLayoutMkLst>
            <pc:docMk/>
            <pc:sldMasterMk cId="2557711237" sldId="2147483648"/>
            <pc:sldLayoutMk cId="3343601306" sldId="2147483655"/>
          </pc:sldLayoutMkLst>
        </pc:sldLayoutChg>
        <pc:sldLayoutChg chg="modTransition">
          <pc:chgData name="Thomas Thornhill" userId="4b94b3c8d6c07379" providerId="LiveId" clId="{48740093-A6F7-4912-BD73-E81DD8C96DD8}" dt="2019-07-14T14:36:18.258" v="177"/>
          <pc:sldLayoutMkLst>
            <pc:docMk/>
            <pc:sldMasterMk cId="2557711237" sldId="2147483648"/>
            <pc:sldLayoutMk cId="3630400696" sldId="2147483656"/>
          </pc:sldLayoutMkLst>
        </pc:sldLayoutChg>
        <pc:sldLayoutChg chg="modTransition">
          <pc:chgData name="Thomas Thornhill" userId="4b94b3c8d6c07379" providerId="LiveId" clId="{48740093-A6F7-4912-BD73-E81DD8C96DD8}" dt="2019-07-14T14:36:18.258" v="177"/>
          <pc:sldLayoutMkLst>
            <pc:docMk/>
            <pc:sldMasterMk cId="2557711237" sldId="2147483648"/>
            <pc:sldLayoutMk cId="3822514673" sldId="214748365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30298" y="5794807"/>
            <a:ext cx="2275468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A12610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956" y="2587587"/>
            <a:ext cx="7798290" cy="285271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30298" y="5794807"/>
            <a:ext cx="2275468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A12610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34477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434477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314" y="5175175"/>
            <a:ext cx="3619040" cy="12199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434477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1313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31313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31313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1313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1313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1313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0956" y="1379676"/>
            <a:ext cx="7798290" cy="3384235"/>
          </a:xfrm>
          <a:solidFill>
            <a:srgbClr val="FFFFFF">
              <a:alpha val="60000"/>
            </a:srgbClr>
          </a:solidFill>
        </p:spPr>
        <p:txBody>
          <a:bodyPr/>
          <a:lstStyle/>
          <a:p>
            <a:r>
              <a:rPr lang="en-US" sz="6000" b="1" dirty="0">
                <a:solidFill>
                  <a:srgbClr val="000099"/>
                </a:solidFill>
              </a:rPr>
              <a:t>Will Jesus Find us Watching?</a:t>
            </a:r>
            <a:br>
              <a:rPr lang="en-US" sz="6000" b="1" dirty="0">
                <a:solidFill>
                  <a:srgbClr val="000099"/>
                </a:solidFill>
              </a:rPr>
            </a:br>
            <a:r>
              <a:rPr lang="en-US" dirty="0"/>
              <a:t>#637, Sacred Selections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8624" y="5723467"/>
            <a:ext cx="8077375" cy="931337"/>
          </a:xfrm>
        </p:spPr>
        <p:txBody>
          <a:bodyPr>
            <a:noAutofit/>
          </a:bodyPr>
          <a:lstStyle/>
          <a:p>
            <a:pPr algn="r"/>
            <a:r>
              <a:rPr lang="en-US" sz="4000" dirty="0">
                <a:solidFill>
                  <a:schemeClr val="tx1"/>
                </a:solidFill>
              </a:rPr>
              <a:t>Chorus – Are we ready?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B5E2082-D434-49D1-8C7A-533B28616988}"/>
              </a:ext>
            </a:extLst>
          </p:cNvPr>
          <p:cNvSpPr txBox="1">
            <a:spLocks/>
          </p:cNvSpPr>
          <p:nvPr/>
        </p:nvSpPr>
        <p:spPr>
          <a:xfrm>
            <a:off x="307533" y="203196"/>
            <a:ext cx="8579555" cy="5425683"/>
          </a:xfrm>
          <a:prstGeom prst="rect">
            <a:avLst/>
          </a:prstGeom>
          <a:solidFill>
            <a:srgbClr val="FFFFFF">
              <a:alpha val="56863"/>
            </a:srgbClr>
          </a:solidFill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99"/>
                </a:solidFill>
              </a:rPr>
              <a:t>O can we say, we are ready? Brother? Ready for the soul’s bright home?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99"/>
                </a:solidFill>
              </a:rPr>
              <a:t>Say, will He find you and me still watching? Waiting, waiting till the Lord shall come?  </a:t>
            </a:r>
            <a:br>
              <a:rPr lang="en-US" sz="4000" dirty="0">
                <a:solidFill>
                  <a:srgbClr val="000099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Don’t give up on your watching.  Don’t retire</a:t>
            </a:r>
          </a:p>
        </p:txBody>
      </p:sp>
    </p:spTree>
    <p:extLst>
      <p:ext uri="{BB962C8B-B14F-4D97-AF65-F5344CB8AC3E}">
        <p14:creationId xmlns:p14="http://schemas.microsoft.com/office/powerpoint/2010/main" val="28933847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0956" y="1379676"/>
            <a:ext cx="7798290" cy="3384235"/>
          </a:xfrm>
          <a:solidFill>
            <a:srgbClr val="FFFFFF">
              <a:alpha val="60000"/>
            </a:srgbClr>
          </a:solidFill>
        </p:spPr>
        <p:txBody>
          <a:bodyPr/>
          <a:lstStyle/>
          <a:p>
            <a:r>
              <a:rPr lang="en-US" sz="6000" b="1" dirty="0">
                <a:solidFill>
                  <a:srgbClr val="000099"/>
                </a:solidFill>
              </a:rPr>
              <a:t>Are you watching?</a:t>
            </a:r>
            <a:br>
              <a:rPr lang="en-US" sz="6000" b="1" dirty="0">
                <a:solidFill>
                  <a:srgbClr val="000099"/>
                </a:solidFill>
              </a:rPr>
            </a:br>
            <a:r>
              <a:rPr lang="en-US" sz="6000" b="1" dirty="0">
                <a:solidFill>
                  <a:srgbClr val="000099"/>
                </a:solidFill>
              </a:rPr>
              <a:t>Are you ready?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478844" y="5534457"/>
            <a:ext cx="6321778" cy="520700"/>
          </a:xfrm>
        </p:spPr>
        <p:txBody>
          <a:bodyPr>
            <a:noAutofit/>
          </a:bodyPr>
          <a:lstStyle/>
          <a:p>
            <a:r>
              <a:rPr lang="en-US" sz="3000" dirty="0"/>
              <a:t>#637, Sacred Selections</a:t>
            </a:r>
          </a:p>
        </p:txBody>
      </p:sp>
    </p:spTree>
    <p:extLst>
      <p:ext uri="{BB962C8B-B14F-4D97-AF65-F5344CB8AC3E}">
        <p14:creationId xmlns:p14="http://schemas.microsoft.com/office/powerpoint/2010/main" val="351464563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8667" y="944953"/>
            <a:ext cx="8579555" cy="5675980"/>
          </a:xfrm>
          <a:solidFill>
            <a:srgbClr val="FFFFFF">
              <a:alpha val="56863"/>
            </a:srgbClr>
          </a:solidFill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Written by Fanny J Crosby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Composed by William Howard </a:t>
            </a:r>
            <a:r>
              <a:rPr lang="en-US" sz="4000" dirty="0" err="1"/>
              <a:t>Doane</a:t>
            </a:r>
            <a:endParaRPr lang="en-US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1876 copyright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24C992-6879-4A55-AD01-C10EC2534D13}"/>
              </a:ext>
            </a:extLst>
          </p:cNvPr>
          <p:cNvSpPr txBox="1"/>
          <p:nvPr/>
        </p:nvSpPr>
        <p:spPr>
          <a:xfrm>
            <a:off x="722489" y="237067"/>
            <a:ext cx="7665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/>
              <a:t>Vs. 1, Are we Watching?</a:t>
            </a:r>
          </a:p>
        </p:txBody>
      </p:sp>
    </p:spTree>
    <p:extLst>
      <p:ext uri="{BB962C8B-B14F-4D97-AF65-F5344CB8AC3E}">
        <p14:creationId xmlns:p14="http://schemas.microsoft.com/office/powerpoint/2010/main" val="31282608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8624" y="5723467"/>
            <a:ext cx="8077375" cy="931337"/>
          </a:xfrm>
        </p:spPr>
        <p:txBody>
          <a:bodyPr>
            <a:noAutofit/>
          </a:bodyPr>
          <a:lstStyle/>
          <a:p>
            <a:pPr algn="r"/>
            <a:r>
              <a:rPr lang="en-US" sz="4000" dirty="0">
                <a:solidFill>
                  <a:schemeClr val="tx1"/>
                </a:solidFill>
              </a:rPr>
              <a:t>Vs. 1, Are we Watching?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B5E2082-D434-49D1-8C7A-533B28616988}"/>
              </a:ext>
            </a:extLst>
          </p:cNvPr>
          <p:cNvSpPr txBox="1">
            <a:spLocks/>
          </p:cNvSpPr>
          <p:nvPr/>
        </p:nvSpPr>
        <p:spPr>
          <a:xfrm>
            <a:off x="307533" y="203196"/>
            <a:ext cx="8579555" cy="5425683"/>
          </a:xfrm>
          <a:prstGeom prst="rect">
            <a:avLst/>
          </a:prstGeom>
          <a:solidFill>
            <a:srgbClr val="FFFFFF">
              <a:alpha val="56863"/>
            </a:srgbClr>
          </a:solidFill>
        </p:spPr>
        <p:txBody>
          <a:bodyPr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99"/>
                </a:solidFill>
              </a:rPr>
              <a:t>When Jesus comes </a:t>
            </a:r>
            <a:r>
              <a:rPr lang="en-US" sz="4000" dirty="0"/>
              <a:t>– He IS returning,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John 14:3, Revelation 1:7, Matthew 16:27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99"/>
                </a:solidFill>
              </a:rPr>
              <a:t>Whether noon or night </a:t>
            </a:r>
            <a:r>
              <a:rPr lang="en-US" sz="4000" dirty="0"/>
              <a:t>– we do not know when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 Peter 3:10, 1 Thessalonians 5:2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Matthew 24:36 </a:t>
            </a:r>
            <a:r>
              <a:rPr lang="en-US" sz="4000" dirty="0"/>
              <a:t>– somewhere, it will be noon, night and morning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8624" y="5723467"/>
            <a:ext cx="8077375" cy="931337"/>
          </a:xfrm>
        </p:spPr>
        <p:txBody>
          <a:bodyPr>
            <a:noAutofit/>
          </a:bodyPr>
          <a:lstStyle/>
          <a:p>
            <a:pPr algn="r"/>
            <a:r>
              <a:rPr lang="en-US" sz="4000" dirty="0">
                <a:solidFill>
                  <a:schemeClr val="tx1"/>
                </a:solidFill>
              </a:rPr>
              <a:t>Vs. 1, Are we Watching?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B5E2082-D434-49D1-8C7A-533B28616988}"/>
              </a:ext>
            </a:extLst>
          </p:cNvPr>
          <p:cNvSpPr txBox="1">
            <a:spLocks/>
          </p:cNvSpPr>
          <p:nvPr/>
        </p:nvSpPr>
        <p:spPr>
          <a:xfrm>
            <a:off x="307533" y="203196"/>
            <a:ext cx="8579555" cy="5425683"/>
          </a:xfrm>
          <a:prstGeom prst="rect">
            <a:avLst/>
          </a:prstGeom>
          <a:solidFill>
            <a:srgbClr val="FFFFFF">
              <a:alpha val="56863"/>
            </a:srgbClr>
          </a:solidFill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99"/>
                </a:solidFill>
              </a:rPr>
              <a:t>Faithful to Him will He find us watching, with our lamps all trimmed and bright </a:t>
            </a:r>
            <a:r>
              <a:rPr lang="en-US" sz="4000" dirty="0"/>
              <a:t>– the parable of the wise &amp; foolish virgins </a:t>
            </a:r>
            <a:br>
              <a:rPr lang="en-US" sz="4000" dirty="0"/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Matthew 25:1-13</a:t>
            </a:r>
            <a:b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4000" dirty="0"/>
              <a:t>Are we prepared?</a:t>
            </a:r>
          </a:p>
        </p:txBody>
      </p:sp>
    </p:spTree>
    <p:extLst>
      <p:ext uri="{BB962C8B-B14F-4D97-AF65-F5344CB8AC3E}">
        <p14:creationId xmlns:p14="http://schemas.microsoft.com/office/powerpoint/2010/main" val="37977174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8624" y="5723467"/>
            <a:ext cx="8077375" cy="931337"/>
          </a:xfrm>
        </p:spPr>
        <p:txBody>
          <a:bodyPr>
            <a:noAutofit/>
          </a:bodyPr>
          <a:lstStyle/>
          <a:p>
            <a:pPr algn="r"/>
            <a:r>
              <a:rPr lang="en-US" sz="4000" dirty="0">
                <a:solidFill>
                  <a:schemeClr val="tx1"/>
                </a:solidFill>
              </a:rPr>
              <a:t>Vs. 2, Answer for ourselves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B5E2082-D434-49D1-8C7A-533B28616988}"/>
              </a:ext>
            </a:extLst>
          </p:cNvPr>
          <p:cNvSpPr txBox="1">
            <a:spLocks/>
          </p:cNvSpPr>
          <p:nvPr/>
        </p:nvSpPr>
        <p:spPr>
          <a:xfrm>
            <a:off x="307533" y="203196"/>
            <a:ext cx="8579555" cy="5425683"/>
          </a:xfrm>
          <a:prstGeom prst="rect">
            <a:avLst/>
          </a:prstGeom>
          <a:solidFill>
            <a:srgbClr val="FFFFFF">
              <a:alpha val="56863"/>
            </a:srgbClr>
          </a:solidFill>
        </p:spPr>
        <p:txBody>
          <a:bodyPr anchor="t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99"/>
                </a:solidFill>
              </a:rPr>
              <a:t>If at the dawn or the early morning, He shall call us one by one </a:t>
            </a:r>
            <a:r>
              <a:rPr lang="en-US" sz="4000" dirty="0"/>
              <a:t>– we will each answer for ourselves </a:t>
            </a:r>
            <a:br>
              <a:rPr lang="en-US" sz="4000" dirty="0"/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 Corinthians 5:10, John 5:28-29, Revelation 20:12-15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99"/>
                </a:solidFill>
              </a:rPr>
              <a:t>When to the Lord we restore our talents, will He answer thee, “Well done”? </a:t>
            </a:r>
            <a:r>
              <a:rPr lang="en-US" sz="4000" dirty="0"/>
              <a:t>– the parable of the talents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Matthew 25:14-30</a:t>
            </a:r>
            <a:b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4000" dirty="0"/>
              <a:t>Judged according to our abilities </a:t>
            </a:r>
          </a:p>
        </p:txBody>
      </p:sp>
    </p:spTree>
    <p:extLst>
      <p:ext uri="{BB962C8B-B14F-4D97-AF65-F5344CB8AC3E}">
        <p14:creationId xmlns:p14="http://schemas.microsoft.com/office/powerpoint/2010/main" val="7628690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8624" y="5723467"/>
            <a:ext cx="8077375" cy="931337"/>
          </a:xfrm>
        </p:spPr>
        <p:txBody>
          <a:bodyPr>
            <a:noAutofit/>
          </a:bodyPr>
          <a:lstStyle/>
          <a:p>
            <a:pPr algn="r"/>
            <a:r>
              <a:rPr lang="en-US" sz="4000" dirty="0">
                <a:solidFill>
                  <a:schemeClr val="tx1"/>
                </a:solidFill>
              </a:rPr>
              <a:t>Vs. 3, Are we true to Him?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B5E2082-D434-49D1-8C7A-533B28616988}"/>
              </a:ext>
            </a:extLst>
          </p:cNvPr>
          <p:cNvSpPr txBox="1">
            <a:spLocks/>
          </p:cNvSpPr>
          <p:nvPr/>
        </p:nvSpPr>
        <p:spPr>
          <a:xfrm>
            <a:off x="307533" y="203196"/>
            <a:ext cx="8579555" cy="5425683"/>
          </a:xfrm>
          <a:prstGeom prst="rect">
            <a:avLst/>
          </a:prstGeom>
          <a:solidFill>
            <a:srgbClr val="FFFFFF">
              <a:alpha val="56863"/>
            </a:srgbClr>
          </a:solidFill>
        </p:spPr>
        <p:txBody>
          <a:bodyPr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99"/>
                </a:solidFill>
              </a:rPr>
              <a:t>Have we been true to the trust He left us? </a:t>
            </a:r>
            <a:br>
              <a:rPr lang="en-US" sz="4000" dirty="0">
                <a:solidFill>
                  <a:srgbClr val="000099"/>
                </a:solidFill>
              </a:rPr>
            </a:br>
            <a:r>
              <a:rPr lang="en-US" sz="4000" dirty="0"/>
              <a:t>True – unhypocritical or genuine </a:t>
            </a:r>
            <a:br>
              <a:rPr lang="en-US" sz="4000" dirty="0"/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Peter 4:10, </a:t>
            </a:r>
            <a:b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Thessalonians 2:4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99"/>
                </a:solidFill>
              </a:rPr>
              <a:t>Do we seek to do our best? </a:t>
            </a:r>
            <a:br>
              <a:rPr lang="en-US" sz="4000" dirty="0">
                <a:solidFill>
                  <a:srgbClr val="000099"/>
                </a:solidFill>
              </a:rPr>
            </a:br>
            <a:r>
              <a:rPr lang="en-US" sz="4000" dirty="0"/>
              <a:t>What God demands </a:t>
            </a:r>
            <a:br>
              <a:rPr lang="en-US" sz="4000" dirty="0"/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 Timothy 2:15, 2 Peter 1:10, Hebrews 4:11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529450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8624" y="5723467"/>
            <a:ext cx="8077375" cy="931337"/>
          </a:xfrm>
        </p:spPr>
        <p:txBody>
          <a:bodyPr>
            <a:noAutofit/>
          </a:bodyPr>
          <a:lstStyle/>
          <a:p>
            <a:pPr algn="r"/>
            <a:r>
              <a:rPr lang="en-US" sz="4000" dirty="0">
                <a:solidFill>
                  <a:schemeClr val="tx1"/>
                </a:solidFill>
              </a:rPr>
              <a:t>Vs. 3, Are we true to Him?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B5E2082-D434-49D1-8C7A-533B28616988}"/>
              </a:ext>
            </a:extLst>
          </p:cNvPr>
          <p:cNvSpPr txBox="1">
            <a:spLocks/>
          </p:cNvSpPr>
          <p:nvPr/>
        </p:nvSpPr>
        <p:spPr>
          <a:xfrm>
            <a:off x="307533" y="203196"/>
            <a:ext cx="8579555" cy="5425683"/>
          </a:xfrm>
          <a:prstGeom prst="rect">
            <a:avLst/>
          </a:prstGeom>
          <a:solidFill>
            <a:srgbClr val="FFFFFF">
              <a:alpha val="56863"/>
            </a:srgbClr>
          </a:solidFill>
        </p:spPr>
        <p:txBody>
          <a:bodyPr anchor="t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99"/>
                </a:solidFill>
              </a:rPr>
              <a:t>If in our lives, there is </a:t>
            </a:r>
            <a:r>
              <a:rPr lang="en-US" sz="4000" dirty="0" err="1">
                <a:solidFill>
                  <a:srgbClr val="000099"/>
                </a:solidFill>
              </a:rPr>
              <a:t>nought</a:t>
            </a:r>
            <a:r>
              <a:rPr lang="en-US" sz="4000" dirty="0">
                <a:solidFill>
                  <a:srgbClr val="000099"/>
                </a:solidFill>
              </a:rPr>
              <a:t> condemn us, we shall have a glorious rest</a:t>
            </a:r>
            <a:br>
              <a:rPr lang="en-US" sz="4000" dirty="0">
                <a:solidFill>
                  <a:srgbClr val="000099"/>
                </a:solidFill>
              </a:rPr>
            </a:br>
            <a:r>
              <a:rPr lang="en-US" sz="4000" dirty="0"/>
              <a:t>We need to be pure when we stand before Him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Revelation 2:10, 1 John 1:6-7</a:t>
            </a:r>
            <a:b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4000" dirty="0"/>
              <a:t>We need to take care of our sins </a:t>
            </a:r>
            <a:br>
              <a:rPr lang="en-US" sz="4000" dirty="0"/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John 1:9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NOTE: The original said, “If in our hearts…”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cf. 1 John 3:20-21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59850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8624" y="5723467"/>
            <a:ext cx="8077375" cy="931337"/>
          </a:xfrm>
        </p:spPr>
        <p:txBody>
          <a:bodyPr>
            <a:noAutofit/>
          </a:bodyPr>
          <a:lstStyle/>
          <a:p>
            <a:pPr algn="r"/>
            <a:r>
              <a:rPr lang="en-US" sz="4000" dirty="0">
                <a:solidFill>
                  <a:schemeClr val="tx1"/>
                </a:solidFill>
              </a:rPr>
              <a:t>Vs. 4, In His glory we share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B5E2082-D434-49D1-8C7A-533B28616988}"/>
              </a:ext>
            </a:extLst>
          </p:cNvPr>
          <p:cNvSpPr txBox="1">
            <a:spLocks/>
          </p:cNvSpPr>
          <p:nvPr/>
        </p:nvSpPr>
        <p:spPr>
          <a:xfrm>
            <a:off x="307533" y="203196"/>
            <a:ext cx="8579555" cy="5425683"/>
          </a:xfrm>
          <a:prstGeom prst="rect">
            <a:avLst/>
          </a:prstGeom>
          <a:solidFill>
            <a:srgbClr val="FFFFFF">
              <a:alpha val="56863"/>
            </a:srgbClr>
          </a:solidFill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99"/>
                </a:solidFill>
              </a:rPr>
              <a:t>Blessed are those whom the Lord finds watching</a:t>
            </a:r>
            <a:br>
              <a:rPr lang="en-US" sz="4000" dirty="0">
                <a:solidFill>
                  <a:srgbClr val="000099"/>
                </a:solidFill>
              </a:rPr>
            </a:br>
            <a:r>
              <a:rPr lang="en-US" sz="4000" dirty="0"/>
              <a:t>Watch.  Don’t be flippant</a:t>
            </a:r>
            <a:br>
              <a:rPr lang="en-US" sz="4000" dirty="0"/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 Peter 3:3-4, Matthew 24:45-51, 1 Peter 4:7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99"/>
                </a:solidFill>
              </a:rPr>
              <a:t>In His glory they shall share </a:t>
            </a:r>
            <a:r>
              <a:rPr lang="en-US" sz="4000" dirty="0"/>
              <a:t>– our goal is to spend eternity with Him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Thessalonians 4:17</a:t>
            </a:r>
          </a:p>
        </p:txBody>
      </p:sp>
    </p:spTree>
    <p:extLst>
      <p:ext uri="{BB962C8B-B14F-4D97-AF65-F5344CB8AC3E}">
        <p14:creationId xmlns:p14="http://schemas.microsoft.com/office/powerpoint/2010/main" val="17553705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8624" y="5723467"/>
            <a:ext cx="8077375" cy="931337"/>
          </a:xfrm>
        </p:spPr>
        <p:txBody>
          <a:bodyPr>
            <a:noAutofit/>
          </a:bodyPr>
          <a:lstStyle/>
          <a:p>
            <a:pPr algn="r"/>
            <a:r>
              <a:rPr lang="en-US" sz="4000" dirty="0">
                <a:solidFill>
                  <a:schemeClr val="tx1"/>
                </a:solidFill>
              </a:rPr>
              <a:t>Vs. 4, In His glory we share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B5E2082-D434-49D1-8C7A-533B28616988}"/>
              </a:ext>
            </a:extLst>
          </p:cNvPr>
          <p:cNvSpPr txBox="1">
            <a:spLocks/>
          </p:cNvSpPr>
          <p:nvPr/>
        </p:nvSpPr>
        <p:spPr>
          <a:xfrm>
            <a:off x="307533" y="203196"/>
            <a:ext cx="8579555" cy="5425683"/>
          </a:xfrm>
          <a:prstGeom prst="rect">
            <a:avLst/>
          </a:prstGeom>
          <a:solidFill>
            <a:srgbClr val="FFFFFF">
              <a:alpha val="56863"/>
            </a:srgbClr>
          </a:solidFill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13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99"/>
                </a:solidFill>
              </a:rPr>
              <a:t>If He shall come at the dawn or midnight, will He find us watching there?</a:t>
            </a:r>
            <a:br>
              <a:rPr lang="en-US" sz="4000" dirty="0">
                <a:solidFill>
                  <a:srgbClr val="000099"/>
                </a:solidFill>
              </a:rPr>
            </a:br>
            <a:r>
              <a:rPr lang="en-US" sz="4000" dirty="0"/>
              <a:t>Be awake, not sleeping as the world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Thessalonians 5:6-7</a:t>
            </a:r>
          </a:p>
        </p:txBody>
      </p:sp>
    </p:spTree>
    <p:extLst>
      <p:ext uri="{BB962C8B-B14F-4D97-AF65-F5344CB8AC3E}">
        <p14:creationId xmlns:p14="http://schemas.microsoft.com/office/powerpoint/2010/main" val="12536012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116</TotalTime>
  <Words>288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Trebuchet MS</vt:lpstr>
      <vt:lpstr>Default</vt:lpstr>
      <vt:lpstr>Will Jesus Find us Watching? #637, Sacred Selections</vt:lpstr>
      <vt:lpstr>PowerPoint Presentation</vt:lpstr>
      <vt:lpstr>Vs. 1, Are we Watching?</vt:lpstr>
      <vt:lpstr>Vs. 1, Are we Watching?</vt:lpstr>
      <vt:lpstr>Vs. 2, Answer for ourselves</vt:lpstr>
      <vt:lpstr>Vs. 3, Are we true to Him?</vt:lpstr>
      <vt:lpstr>Vs. 3, Are we true to Him?</vt:lpstr>
      <vt:lpstr>Vs. 4, In His glory we share</vt:lpstr>
      <vt:lpstr>Vs. 4, In His glory we share</vt:lpstr>
      <vt:lpstr>Chorus – Are we ready?</vt:lpstr>
      <vt:lpstr>Are you watching? Are you ready?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23</cp:revision>
  <dcterms:created xsi:type="dcterms:W3CDTF">2014-03-26T14:03:34Z</dcterms:created>
  <dcterms:modified xsi:type="dcterms:W3CDTF">2019-07-14T15:19:48Z</dcterms:modified>
</cp:coreProperties>
</file>