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CC"/>
    <a:srgbClr val="446B8F"/>
    <a:srgbClr val="6D9FCD"/>
    <a:srgbClr val="6B97B2"/>
    <a:srgbClr val="2E5D87"/>
    <a:srgbClr val="6794B0"/>
    <a:srgbClr val="FFFFFF"/>
    <a:srgbClr val="DA9328"/>
    <a:srgbClr val="6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4EE6D-AC93-478F-A070-4244DA985C01}" v="2443" dt="2019-07-07T05:43:19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14" d="100"/>
          <a:sy n="114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86D4EE6D-AC93-478F-A070-4244DA985C01}"/>
    <pc:docChg chg="undo custSel addSld delSld modSld sldOrd">
      <pc:chgData name="Thomas Thornhill" userId="4b94b3c8d6c07379" providerId="LiveId" clId="{86D4EE6D-AC93-478F-A070-4244DA985C01}" dt="2019-07-07T05:43:46.067" v="4019" actId="2696"/>
      <pc:docMkLst>
        <pc:docMk/>
      </pc:docMkLst>
      <pc:sldChg chg="modSp ord modTransition modAnim">
        <pc:chgData name="Thomas Thornhill" userId="4b94b3c8d6c07379" providerId="LiveId" clId="{86D4EE6D-AC93-478F-A070-4244DA985C01}" dt="2019-07-07T04:38:56.256" v="842"/>
        <pc:sldMkLst>
          <pc:docMk/>
          <pc:sldMk cId="3893856719" sldId="258"/>
        </pc:sldMkLst>
        <pc:spChg chg="mod">
          <ac:chgData name="Thomas Thornhill" userId="4b94b3c8d6c07379" providerId="LiveId" clId="{86D4EE6D-AC93-478F-A070-4244DA985C01}" dt="2019-07-07T04:23:50.387" v="280" actId="207"/>
          <ac:spMkLst>
            <pc:docMk/>
            <pc:sldMk cId="3893856719" sldId="258"/>
            <ac:spMk id="4" creationId="{00000000-0000-0000-0000-000000000000}"/>
          </ac:spMkLst>
        </pc:spChg>
        <pc:spChg chg="mod">
          <ac:chgData name="Thomas Thornhill" userId="4b94b3c8d6c07379" providerId="LiveId" clId="{86D4EE6D-AC93-478F-A070-4244DA985C01}" dt="2019-07-07T04:23:39.670" v="279" actId="207"/>
          <ac:spMkLst>
            <pc:docMk/>
            <pc:sldMk cId="3893856719" sldId="258"/>
            <ac:spMk id="5" creationId="{00000000-0000-0000-0000-000000000000}"/>
          </ac:spMkLst>
        </pc:spChg>
      </pc:sldChg>
      <pc:sldChg chg="modSp modAnim">
        <pc:chgData name="Thomas Thornhill" userId="4b94b3c8d6c07379" providerId="LiveId" clId="{86D4EE6D-AC93-478F-A070-4244DA985C01}" dt="2019-07-07T04:38:12.445" v="840" actId="20577"/>
        <pc:sldMkLst>
          <pc:docMk/>
          <pc:sldMk cId="1405483902" sldId="261"/>
        </pc:sldMkLst>
        <pc:spChg chg="mod">
          <ac:chgData name="Thomas Thornhill" userId="4b94b3c8d6c07379" providerId="LiveId" clId="{86D4EE6D-AC93-478F-A070-4244DA985C01}" dt="2019-07-07T04:24:19.827" v="296" actId="20577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Thomas Thornhill" userId="4b94b3c8d6c07379" providerId="LiveId" clId="{86D4EE6D-AC93-478F-A070-4244DA985C01}" dt="2019-07-07T04:38:12.445" v="840" actId="20577"/>
          <ac:spMkLst>
            <pc:docMk/>
            <pc:sldMk cId="1405483902" sldId="261"/>
            <ac:spMk id="5" creationId="{00000000-0000-0000-0000-000000000000}"/>
          </ac:spMkLst>
        </pc:spChg>
      </pc:sldChg>
      <pc:sldChg chg="del">
        <pc:chgData name="Thomas Thornhill" userId="4b94b3c8d6c07379" providerId="LiveId" clId="{86D4EE6D-AC93-478F-A070-4244DA985C01}" dt="2019-07-07T05:43:46.067" v="4019" actId="2696"/>
        <pc:sldMkLst>
          <pc:docMk/>
          <pc:sldMk cId="544258191" sldId="263"/>
        </pc:sldMkLst>
      </pc:sldChg>
      <pc:sldChg chg="addSp modSp add modAnim">
        <pc:chgData name="Thomas Thornhill" userId="4b94b3c8d6c07379" providerId="LiveId" clId="{86D4EE6D-AC93-478F-A070-4244DA985C01}" dt="2019-07-07T04:32:28.551" v="520" actId="20577"/>
        <pc:sldMkLst>
          <pc:docMk/>
          <pc:sldMk cId="2870190668" sldId="264"/>
        </pc:sldMkLst>
        <pc:spChg chg="add mod">
          <ac:chgData name="Thomas Thornhill" userId="4b94b3c8d6c07379" providerId="LiveId" clId="{86D4EE6D-AC93-478F-A070-4244DA985C01}" dt="2019-07-07T04:25:40.215" v="330" actId="207"/>
          <ac:spMkLst>
            <pc:docMk/>
            <pc:sldMk cId="2870190668" sldId="264"/>
            <ac:spMk id="2" creationId="{9FA667A0-C0C6-4BE8-9CFD-6381434B1AE5}"/>
          </ac:spMkLst>
        </pc:spChg>
        <pc:spChg chg="mod">
          <ac:chgData name="Thomas Thornhill" userId="4b94b3c8d6c07379" providerId="LiveId" clId="{86D4EE6D-AC93-478F-A070-4244DA985C01}" dt="2019-07-07T04:24:32.263" v="319" actId="20577"/>
          <ac:spMkLst>
            <pc:docMk/>
            <pc:sldMk cId="2870190668" sldId="264"/>
            <ac:spMk id="4" creationId="{00000000-0000-0000-0000-000000000000}"/>
          </ac:spMkLst>
        </pc:spChg>
        <pc:spChg chg="mod">
          <ac:chgData name="Thomas Thornhill" userId="4b94b3c8d6c07379" providerId="LiveId" clId="{86D4EE6D-AC93-478F-A070-4244DA985C01}" dt="2019-07-07T04:32:25.917" v="519" actId="20577"/>
          <ac:spMkLst>
            <pc:docMk/>
            <pc:sldMk cId="2870190668" sldId="264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4:35:25.323" v="756" actId="20577"/>
        <pc:sldMkLst>
          <pc:docMk/>
          <pc:sldMk cId="506571865" sldId="265"/>
        </pc:sldMkLst>
        <pc:spChg chg="mod">
          <ac:chgData name="Thomas Thornhill" userId="4b94b3c8d6c07379" providerId="LiveId" clId="{86D4EE6D-AC93-478F-A070-4244DA985C01}" dt="2019-07-07T04:35:25.323" v="756" actId="20577"/>
          <ac:spMkLst>
            <pc:docMk/>
            <pc:sldMk cId="506571865" sldId="265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4:37:07.013" v="765" actId="20577"/>
        <pc:sldMkLst>
          <pc:docMk/>
          <pc:sldMk cId="3509652866" sldId="266"/>
        </pc:sldMkLst>
        <pc:spChg chg="mod">
          <ac:chgData name="Thomas Thornhill" userId="4b94b3c8d6c07379" providerId="LiveId" clId="{86D4EE6D-AC93-478F-A070-4244DA985C01}" dt="2019-07-07T04:37:07.013" v="765" actId="20577"/>
          <ac:spMkLst>
            <pc:docMk/>
            <pc:sldMk cId="3509652866" sldId="266"/>
            <ac:spMk id="5" creationId="{00000000-0000-0000-0000-000000000000}"/>
          </ac:spMkLst>
        </pc:spChg>
      </pc:sldChg>
      <pc:sldChg chg="delSp modSp add ord modAnim">
        <pc:chgData name="Thomas Thornhill" userId="4b94b3c8d6c07379" providerId="LiveId" clId="{86D4EE6D-AC93-478F-A070-4244DA985C01}" dt="2019-07-07T04:39:50.338" v="850"/>
        <pc:sldMkLst>
          <pc:docMk/>
          <pc:sldMk cId="2068587256" sldId="267"/>
        </pc:sldMkLst>
        <pc:spChg chg="mod">
          <ac:chgData name="Thomas Thornhill" userId="4b94b3c8d6c07379" providerId="LiveId" clId="{86D4EE6D-AC93-478F-A070-4244DA985C01}" dt="2019-07-07T04:39:21.513" v="846" actId="1076"/>
          <ac:spMkLst>
            <pc:docMk/>
            <pc:sldMk cId="2068587256" sldId="267"/>
            <ac:spMk id="4" creationId="{00000000-0000-0000-0000-000000000000}"/>
          </ac:spMkLst>
        </pc:spChg>
        <pc:spChg chg="del mod">
          <ac:chgData name="Thomas Thornhill" userId="4b94b3c8d6c07379" providerId="LiveId" clId="{86D4EE6D-AC93-478F-A070-4244DA985C01}" dt="2019-07-07T04:39:32.186" v="848" actId="478"/>
          <ac:spMkLst>
            <pc:docMk/>
            <pc:sldMk cId="2068587256" sldId="267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4:42:37.096" v="1118" actId="20577"/>
        <pc:sldMkLst>
          <pc:docMk/>
          <pc:sldMk cId="2861897149" sldId="268"/>
        </pc:sldMkLst>
        <pc:spChg chg="mod">
          <ac:chgData name="Thomas Thornhill" userId="4b94b3c8d6c07379" providerId="LiveId" clId="{86D4EE6D-AC93-478F-A070-4244DA985C01}" dt="2019-07-07T04:39:58.727" v="877" actId="20577"/>
          <ac:spMkLst>
            <pc:docMk/>
            <pc:sldMk cId="2861897149" sldId="268"/>
            <ac:spMk id="4" creationId="{00000000-0000-0000-0000-000000000000}"/>
          </ac:spMkLst>
        </pc:spChg>
        <pc:spChg chg="mod">
          <ac:chgData name="Thomas Thornhill" userId="4b94b3c8d6c07379" providerId="LiveId" clId="{86D4EE6D-AC93-478F-A070-4244DA985C01}" dt="2019-07-07T04:42:37.096" v="1118" actId="20577"/>
          <ac:spMkLst>
            <pc:docMk/>
            <pc:sldMk cId="2861897149" sldId="268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4:48:51.980" v="1562"/>
        <pc:sldMkLst>
          <pc:docMk/>
          <pc:sldMk cId="2073784526" sldId="269"/>
        </pc:sldMkLst>
        <pc:spChg chg="mod">
          <ac:chgData name="Thomas Thornhill" userId="4b94b3c8d6c07379" providerId="LiveId" clId="{86D4EE6D-AC93-478F-A070-4244DA985C01}" dt="2019-07-07T04:45:28.204" v="1346" actId="20577"/>
          <ac:spMkLst>
            <pc:docMk/>
            <pc:sldMk cId="2073784526" sldId="269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4:48:42.132" v="1560"/>
        <pc:sldMkLst>
          <pc:docMk/>
          <pc:sldMk cId="381980576" sldId="270"/>
        </pc:sldMkLst>
        <pc:spChg chg="mod">
          <ac:chgData name="Thomas Thornhill" userId="4b94b3c8d6c07379" providerId="LiveId" clId="{86D4EE6D-AC93-478F-A070-4244DA985C01}" dt="2019-07-07T04:47:48.269" v="1558" actId="20577"/>
          <ac:spMkLst>
            <pc:docMk/>
            <pc:sldMk cId="381980576" sldId="270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2:37.552" v="3156"/>
        <pc:sldMkLst>
          <pc:docMk/>
          <pc:sldMk cId="2345754401" sldId="271"/>
        </pc:sldMkLst>
        <pc:spChg chg="mod">
          <ac:chgData name="Thomas Thornhill" userId="4b94b3c8d6c07379" providerId="LiveId" clId="{86D4EE6D-AC93-478F-A070-4244DA985C01}" dt="2019-07-07T04:50:32.895" v="1727" actId="20577"/>
          <ac:spMkLst>
            <pc:docMk/>
            <pc:sldMk cId="2345754401" sldId="271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2:29.025" v="3154"/>
        <pc:sldMkLst>
          <pc:docMk/>
          <pc:sldMk cId="3929587887" sldId="272"/>
        </pc:sldMkLst>
        <pc:spChg chg="mod">
          <ac:chgData name="Thomas Thornhill" userId="4b94b3c8d6c07379" providerId="LiveId" clId="{86D4EE6D-AC93-478F-A070-4244DA985C01}" dt="2019-07-07T04:53:15.790" v="1955" actId="108"/>
          <ac:spMkLst>
            <pc:docMk/>
            <pc:sldMk cId="3929587887" sldId="272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2:23.345" v="3152"/>
        <pc:sldMkLst>
          <pc:docMk/>
          <pc:sldMk cId="745924444" sldId="273"/>
        </pc:sldMkLst>
        <pc:spChg chg="mod">
          <ac:chgData name="Thomas Thornhill" userId="4b94b3c8d6c07379" providerId="LiveId" clId="{86D4EE6D-AC93-478F-A070-4244DA985C01}" dt="2019-07-07T04:55:58.601" v="2096" actId="6549"/>
          <ac:spMkLst>
            <pc:docMk/>
            <pc:sldMk cId="745924444" sldId="273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2:17.011" v="3150"/>
        <pc:sldMkLst>
          <pc:docMk/>
          <pc:sldMk cId="3430460421" sldId="274"/>
        </pc:sldMkLst>
        <pc:spChg chg="mod">
          <ac:chgData name="Thomas Thornhill" userId="4b94b3c8d6c07379" providerId="LiveId" clId="{86D4EE6D-AC93-478F-A070-4244DA985C01}" dt="2019-07-07T04:57:14.306" v="2248" actId="20577"/>
          <ac:spMkLst>
            <pc:docMk/>
            <pc:sldMk cId="3430460421" sldId="274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2:11.993" v="3148"/>
        <pc:sldMkLst>
          <pc:docMk/>
          <pc:sldMk cId="644228857" sldId="275"/>
        </pc:sldMkLst>
        <pc:spChg chg="mod">
          <ac:chgData name="Thomas Thornhill" userId="4b94b3c8d6c07379" providerId="LiveId" clId="{86D4EE6D-AC93-478F-A070-4244DA985C01}" dt="2019-07-07T05:03:10.256" v="2464" actId="20577"/>
          <ac:spMkLst>
            <pc:docMk/>
            <pc:sldMk cId="644228857" sldId="275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1:52.013" v="3141"/>
        <pc:sldMkLst>
          <pc:docMk/>
          <pc:sldMk cId="1557285488" sldId="276"/>
        </pc:sldMkLst>
        <pc:spChg chg="mod">
          <ac:chgData name="Thomas Thornhill" userId="4b94b3c8d6c07379" providerId="LiveId" clId="{86D4EE6D-AC93-478F-A070-4244DA985C01}" dt="2019-07-07T05:31:42.335" v="3139" actId="20577"/>
          <ac:spMkLst>
            <pc:docMk/>
            <pc:sldMk cId="1557285488" sldId="276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1:58.169" v="3143"/>
        <pc:sldMkLst>
          <pc:docMk/>
          <pc:sldMk cId="1177998136" sldId="277"/>
        </pc:sldMkLst>
        <pc:spChg chg="mod">
          <ac:chgData name="Thomas Thornhill" userId="4b94b3c8d6c07379" providerId="LiveId" clId="{86D4EE6D-AC93-478F-A070-4244DA985C01}" dt="2019-07-07T05:28:43.548" v="2940" actId="20577"/>
          <ac:spMkLst>
            <pc:docMk/>
            <pc:sldMk cId="1177998136" sldId="277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2:05.746" v="3145"/>
        <pc:sldMkLst>
          <pc:docMk/>
          <pc:sldMk cId="3149527915" sldId="278"/>
        </pc:sldMkLst>
        <pc:spChg chg="mod">
          <ac:chgData name="Thomas Thornhill" userId="4b94b3c8d6c07379" providerId="LiveId" clId="{86D4EE6D-AC93-478F-A070-4244DA985C01}" dt="2019-07-07T05:31:05.333" v="3093" actId="113"/>
          <ac:spMkLst>
            <pc:docMk/>
            <pc:sldMk cId="3149527915" sldId="278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5:46.189" v="3431" actId="20577"/>
        <pc:sldMkLst>
          <pc:docMk/>
          <pc:sldMk cId="3945101034" sldId="279"/>
        </pc:sldMkLst>
        <pc:spChg chg="mod">
          <ac:chgData name="Thomas Thornhill" userId="4b94b3c8d6c07379" providerId="LiveId" clId="{86D4EE6D-AC93-478F-A070-4244DA985C01}" dt="2019-07-07T05:35:46.189" v="3431" actId="20577"/>
          <ac:spMkLst>
            <pc:docMk/>
            <pc:sldMk cId="3945101034" sldId="279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38:17.049" v="3625" actId="20577"/>
        <pc:sldMkLst>
          <pc:docMk/>
          <pc:sldMk cId="1272244477" sldId="280"/>
        </pc:sldMkLst>
        <pc:spChg chg="mod">
          <ac:chgData name="Thomas Thornhill" userId="4b94b3c8d6c07379" providerId="LiveId" clId="{86D4EE6D-AC93-478F-A070-4244DA985C01}" dt="2019-07-07T05:38:17.049" v="3625" actId="20577"/>
          <ac:spMkLst>
            <pc:docMk/>
            <pc:sldMk cId="1272244477" sldId="280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86D4EE6D-AC93-478F-A070-4244DA985C01}" dt="2019-07-07T05:41:44.293" v="3937" actId="20577"/>
        <pc:sldMkLst>
          <pc:docMk/>
          <pc:sldMk cId="1550555728" sldId="281"/>
        </pc:sldMkLst>
        <pc:spChg chg="mod">
          <ac:chgData name="Thomas Thornhill" userId="4b94b3c8d6c07379" providerId="LiveId" clId="{86D4EE6D-AC93-478F-A070-4244DA985C01}" dt="2019-07-07T05:41:44.293" v="3937" actId="20577"/>
          <ac:spMkLst>
            <pc:docMk/>
            <pc:sldMk cId="1550555728" sldId="281"/>
            <ac:spMk id="5" creationId="{00000000-0000-0000-0000-000000000000}"/>
          </ac:spMkLst>
        </pc:spChg>
      </pc:sldChg>
      <pc:sldChg chg="add del">
        <pc:chgData name="Thomas Thornhill" userId="4b94b3c8d6c07379" providerId="LiveId" clId="{86D4EE6D-AC93-478F-A070-4244DA985C01}" dt="2019-07-07T05:41:10.501" v="3858"/>
        <pc:sldMkLst>
          <pc:docMk/>
          <pc:sldMk cId="418937025" sldId="282"/>
        </pc:sldMkLst>
      </pc:sldChg>
      <pc:sldChg chg="modSp add modAnim">
        <pc:chgData name="Thomas Thornhill" userId="4b94b3c8d6c07379" providerId="LiveId" clId="{86D4EE6D-AC93-478F-A070-4244DA985C01}" dt="2019-07-07T05:42:08.149" v="3951" actId="20577"/>
        <pc:sldMkLst>
          <pc:docMk/>
          <pc:sldMk cId="3937413627" sldId="282"/>
        </pc:sldMkLst>
        <pc:spChg chg="mod">
          <ac:chgData name="Thomas Thornhill" userId="4b94b3c8d6c07379" providerId="LiveId" clId="{86D4EE6D-AC93-478F-A070-4244DA985C01}" dt="2019-07-07T05:42:08.149" v="3951" actId="20577"/>
          <ac:spMkLst>
            <pc:docMk/>
            <pc:sldMk cId="3937413627" sldId="282"/>
            <ac:spMk id="5" creationId="{00000000-0000-0000-0000-000000000000}"/>
          </ac:spMkLst>
        </pc:spChg>
      </pc:sldChg>
      <pc:sldChg chg="addSp delSp modSp add delAnim">
        <pc:chgData name="Thomas Thornhill" userId="4b94b3c8d6c07379" providerId="LiveId" clId="{86D4EE6D-AC93-478F-A070-4244DA985C01}" dt="2019-07-07T05:43:30.991" v="4018" actId="1076"/>
        <pc:sldMkLst>
          <pc:docMk/>
          <pc:sldMk cId="884061049" sldId="283"/>
        </pc:sldMkLst>
        <pc:spChg chg="add del mod">
          <ac:chgData name="Thomas Thornhill" userId="4b94b3c8d6c07379" providerId="LiveId" clId="{86D4EE6D-AC93-478F-A070-4244DA985C01}" dt="2019-07-07T05:43:25.971" v="4017" actId="478"/>
          <ac:spMkLst>
            <pc:docMk/>
            <pc:sldMk cId="884061049" sldId="283"/>
            <ac:spMk id="3" creationId="{A9261818-5278-4219-825B-5F282771E3FD}"/>
          </ac:spMkLst>
        </pc:spChg>
        <pc:spChg chg="mod">
          <ac:chgData name="Thomas Thornhill" userId="4b94b3c8d6c07379" providerId="LiveId" clId="{86D4EE6D-AC93-478F-A070-4244DA985C01}" dt="2019-07-07T05:43:30.991" v="4018" actId="1076"/>
          <ac:spMkLst>
            <pc:docMk/>
            <pc:sldMk cId="884061049" sldId="283"/>
            <ac:spMk id="4" creationId="{00000000-0000-0000-0000-000000000000}"/>
          </ac:spMkLst>
        </pc:spChg>
        <pc:spChg chg="del mod">
          <ac:chgData name="Thomas Thornhill" userId="4b94b3c8d6c07379" providerId="LiveId" clId="{86D4EE6D-AC93-478F-A070-4244DA985C01}" dt="2019-07-07T05:43:23.010" v="4016" actId="478"/>
          <ac:spMkLst>
            <pc:docMk/>
            <pc:sldMk cId="884061049" sldId="283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81012" y="4219500"/>
            <a:ext cx="3264028" cy="36425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81012" y="4219500"/>
            <a:ext cx="3264028" cy="36425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6344" y="2752946"/>
            <a:ext cx="4313601" cy="134495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94100" y="487249"/>
            <a:ext cx="6680551" cy="475039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94100" y="487249"/>
            <a:ext cx="6680551" cy="475039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94100" y="487249"/>
            <a:ext cx="6680551" cy="475039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99643" y="5395215"/>
            <a:ext cx="2761403" cy="80500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61829"/>
            <a:ext cx="8229942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A9328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5284" y="4219500"/>
            <a:ext cx="3799756" cy="133820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399" y="1300294"/>
            <a:ext cx="4925997" cy="277675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6B97B2"/>
                </a:solidFill>
              </a:rPr>
              <a:t>What Does the Lord Require of You?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That you fear the LORD your God 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When we understand fear, we understand reverence 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12:28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God expects us to fear Him.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		He REQUIRES it!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walk in all His ways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Ways – a path or directions.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“the way” someone does something is a pattern or example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Isaiah 55:8-9,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We are limited in 	our understanding of His ways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	  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11:33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walk in all His ways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BUT that doesn’t mean we cannot know anything.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He has revealed Himself and His ways 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1:16-17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	  1 Corinthians 2:9-12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walk in all His ways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What He has revealed is HOW we are to walk after Him!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It is in ALL His ways – we cannot pick and choose what to follow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		He REQUIRES it!    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love Him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Love for God – a fundamental attitude.  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Agape love!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22:37-40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 1 John 4:19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When we understand this love, we 		need not be afraid of Him – 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 John 4:18-19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love Him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When we walk in His ways with love, He is with us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7:7-9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14:23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Exactly how He loves us may not be 	 fully understood, but we know it 	   is demonstrated when we obey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       And it is REQUIRED by Him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serve the Lord your God with all your heart and soul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Serving – waiting on or waiting for someone.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We must serve each other –  	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Galatians 5:13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We also serve God –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	1 Corinthians 4:2,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		cf. Matthew 25:14-15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To serve the Lord your God with all your heart and soul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In all that we do, we are serving God 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12:28, Romans 12:1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 John 12:26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	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It is to be with our heart and soul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   This too is a REQUIREMENT</a:t>
            </a:r>
            <a:endParaRPr lang="en-US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And that you keep the commandments of the LORD…for your good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All that we have addressed involves obeying His will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WHEN God has the place He   	desires in our hearts, the “dos” 	 and “don’ts” will not be an issue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1 John 5:3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And that you keep the commandments of the LORD…for your good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Obedience includes attitude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IF we only serve Him because we “have to”, we will: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	1) Likely be half-hearted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	  2) Likely be miserable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    That is NEVER desirable by God</a:t>
            </a:r>
            <a:endParaRPr lang="en-US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648700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Throughout the Bible we find statements of summary</a:t>
            </a:r>
            <a:br>
              <a:rPr lang="en-US" sz="4000" dirty="0"/>
            </a:br>
            <a:r>
              <a:rPr lang="en-US" sz="4000" b="1" dirty="0">
                <a:solidFill>
                  <a:srgbClr val="6D9FCD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22:34-40, etc.</a:t>
            </a:r>
            <a:r>
              <a:rPr lang="en-US" sz="4000" b="1" dirty="0">
                <a:solidFill>
                  <a:srgbClr val="6D9FCD"/>
                </a:solidFill>
                <a:latin typeface="Bookman Old Style" panose="02050604050505020204" pitchFamily="18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When we consider such instructions, the small details become automatic.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Today, one such passage</a:t>
            </a:r>
            <a:br>
              <a:rPr lang="en-US" sz="4000" dirty="0"/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While under the old law, it is for our learning – </a:t>
            </a:r>
            <a:br>
              <a:rPr lang="en-US" sz="4000" dirty="0"/>
            </a:br>
            <a:r>
              <a:rPr lang="en-US" sz="4000" dirty="0"/>
              <a:t>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15:4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And that you keep the commandments of the LORD…for your good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It is “For your good”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God always has our best in mind.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His commands are what is best for   	us (and society)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And that you keep the commandments of the LORD…for your good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However,  what is good is not always 	easy or pleasant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Bookman Old Style" panose="02050604050505020204" pitchFamily="18" charset="0"/>
              </a:rPr>
              <a:t> 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6:20-25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	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God REQUIRES this too – 				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7:21-23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08" y="402672"/>
            <a:ext cx="4925997" cy="277675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6B97B2"/>
                </a:solidFill>
              </a:rPr>
              <a:t>Will you submit to His requirements?</a:t>
            </a:r>
          </a:p>
        </p:txBody>
      </p:sp>
    </p:spTree>
    <p:extLst>
      <p:ext uri="{BB962C8B-B14F-4D97-AF65-F5344CB8AC3E}">
        <p14:creationId xmlns:p14="http://schemas.microsoft.com/office/powerpoint/2010/main" val="8840610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Deuteronomy, written after nearly 40 years of wilderness wanderings</a:t>
            </a:r>
            <a:endParaRPr lang="en-US" sz="4000" b="1" dirty="0">
              <a:solidFill>
                <a:srgbClr val="6D9FCD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Moses’ farewell address and a retelling of the law (hence the name of the book, </a:t>
            </a:r>
            <a:br>
              <a:rPr lang="en-US" sz="4000" dirty="0"/>
            </a:br>
            <a:r>
              <a:rPr lang="en-US" sz="4000" dirty="0"/>
              <a:t> 		lit. “second law”)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The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Moses is retelling the journeys of Israel and intersperses the events with these statements of attitude and heart.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Prior to our text, he retells of the second tablets given on the  	Mountain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   We then read…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The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FFFFCC"/>
                </a:solidFill>
                <a:latin typeface="Calibri" panose="020F0502020204030204" pitchFamily="34" charset="0"/>
              </a:rPr>
              <a:t>“</a:t>
            </a:r>
            <a:r>
              <a:rPr lang="en-US" sz="4000" i="1" dirty="0">
                <a:solidFill>
                  <a:srgbClr val="FFFFCC"/>
                </a:solidFill>
                <a:latin typeface="Calibri" panose="020F0502020204030204" pitchFamily="34" charset="0"/>
              </a:rPr>
              <a:t>And now, Israel, what does the </a:t>
            </a:r>
            <a:r>
              <a:rPr lang="en-US" sz="4000" i="1" cap="small" dirty="0">
                <a:solidFill>
                  <a:srgbClr val="FFFFCC"/>
                </a:solidFill>
                <a:latin typeface="Calibri" panose="020F0502020204030204" pitchFamily="34" charset="0"/>
              </a:rPr>
              <a:t>Lord</a:t>
            </a:r>
            <a:r>
              <a:rPr lang="en-US" sz="4000" i="1" dirty="0">
                <a:solidFill>
                  <a:srgbClr val="FFFFCC"/>
                </a:solidFill>
                <a:latin typeface="Calibri" panose="020F0502020204030204" pitchFamily="34" charset="0"/>
              </a:rPr>
              <a:t> your God require of you, but to fear the </a:t>
            </a:r>
            <a:r>
              <a:rPr lang="en-US" sz="4000" i="1" cap="small" dirty="0">
                <a:solidFill>
                  <a:srgbClr val="FFFFCC"/>
                </a:solidFill>
                <a:latin typeface="Calibri" panose="020F0502020204030204" pitchFamily="34" charset="0"/>
              </a:rPr>
              <a:t>Lord</a:t>
            </a:r>
            <a:r>
              <a:rPr lang="en-US" sz="4000" i="1" dirty="0">
                <a:solidFill>
                  <a:srgbClr val="FFFFCC"/>
                </a:solidFill>
                <a:latin typeface="Calibri" panose="020F0502020204030204" pitchFamily="34" charset="0"/>
              </a:rPr>
              <a:t> your God, to walk in all His ways and to love Him, to serve the </a:t>
            </a:r>
            <a:r>
              <a:rPr lang="en-US" sz="4000" i="1" cap="small" dirty="0">
                <a:solidFill>
                  <a:srgbClr val="FFFFCC"/>
                </a:solidFill>
                <a:latin typeface="Calibri" panose="020F0502020204030204" pitchFamily="34" charset="0"/>
              </a:rPr>
              <a:t>Lord</a:t>
            </a:r>
            <a:r>
              <a:rPr lang="en-US" sz="4000" i="1" dirty="0">
                <a:solidFill>
                  <a:srgbClr val="FFFFCC"/>
                </a:solidFill>
                <a:latin typeface="Calibri" panose="020F0502020204030204" pitchFamily="34" charset="0"/>
              </a:rPr>
              <a:t> your God with all your heart and with all your soul, and to keep the commandments of the </a:t>
            </a:r>
            <a:r>
              <a:rPr lang="en-US" sz="4000" i="1" cap="small" dirty="0">
                <a:solidFill>
                  <a:srgbClr val="FFFFCC"/>
                </a:solidFill>
                <a:latin typeface="Calibri" panose="020F0502020204030204" pitchFamily="34" charset="0"/>
              </a:rPr>
              <a:t>Lord</a:t>
            </a:r>
            <a:r>
              <a:rPr lang="en-US" sz="4000" i="1" dirty="0">
                <a:solidFill>
                  <a:srgbClr val="FFFFCC"/>
                </a:solidFill>
                <a:latin typeface="Calibri" panose="020F0502020204030204" pitchFamily="34" charset="0"/>
              </a:rPr>
              <a:t> 	and His statutes which I command you today for your good?” 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The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287" y="1073791"/>
            <a:ext cx="4925997" cy="277675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6B97B2"/>
                </a:solidFill>
              </a:rPr>
              <a:t>What Does the Lord Require of You?</a:t>
            </a:r>
          </a:p>
        </p:txBody>
      </p:sp>
    </p:spTree>
    <p:extLst>
      <p:ext uri="{BB962C8B-B14F-4D97-AF65-F5344CB8AC3E}">
        <p14:creationId xmlns:p14="http://schemas.microsoft.com/office/powerpoint/2010/main" val="2068587256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/>
          </a:bodyPr>
          <a:lstStyle/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Some get caught up in the “do’s” and “don’ts” of scripture to the neglect of the heart of the matter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God wants us to obey Him, but He wants it to come from within us.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That you fear the LORD your God 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Fear, can mean reverence, or unpleasant anxiety about some danger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We have emphasized reverence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  But what about fearing God?</a:t>
            </a:r>
          </a:p>
          <a:p>
            <a:pPr marL="1485900" lvl="1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10:31,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5:11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9843" y="788565"/>
            <a:ext cx="8279934" cy="5573174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99FF99"/>
                </a:solidFill>
                <a:latin typeface="Calibri" panose="020F0502020204030204" pitchFamily="34" charset="0"/>
              </a:rPr>
              <a:t>That you fear the LORD your God 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We ought to take seriously  what we do and how we react toward Him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111:10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1:7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 proper fear of God overcomes other 	fears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Luke 12:4-5,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	  Psalm 23:4, Hebrews 13:6</a:t>
            </a:r>
          </a:p>
          <a:p>
            <a:pPr algn="l"/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843" y="126929"/>
            <a:ext cx="8279934" cy="805003"/>
          </a:xfrm>
        </p:spPr>
        <p:txBody>
          <a:bodyPr/>
          <a:lstStyle/>
          <a:p>
            <a:pPr algn="r"/>
            <a:r>
              <a:rPr lang="en-US" sz="3800" dirty="0">
                <a:solidFill>
                  <a:srgbClr val="6D9FCD"/>
                </a:solidFill>
              </a:rPr>
              <a:t>What does the Lord require?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667A0-C0C6-4BE8-9CFD-6381434B1AE5}"/>
              </a:ext>
            </a:extLst>
          </p:cNvPr>
          <p:cNvSpPr txBox="1"/>
          <p:nvPr/>
        </p:nvSpPr>
        <p:spPr>
          <a:xfrm>
            <a:off x="117447" y="6361739"/>
            <a:ext cx="3171038" cy="369332"/>
          </a:xfrm>
          <a:prstGeom prst="rect">
            <a:avLst/>
          </a:prstGeom>
          <a:solidFill>
            <a:srgbClr val="446B8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Bookman Old Style" panose="02050604050505020204" pitchFamily="18" charset="0"/>
              </a:rPr>
              <a:t>Deuteronomy 10:12-13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160</TotalTime>
  <Words>653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Trebuchet MS</vt:lpstr>
      <vt:lpstr>Default</vt:lpstr>
      <vt:lpstr>What Does the Lord Require of You?</vt:lpstr>
      <vt:lpstr>Introduction</vt:lpstr>
      <vt:lpstr>The text</vt:lpstr>
      <vt:lpstr>The text</vt:lpstr>
      <vt:lpstr>The text</vt:lpstr>
      <vt:lpstr>What Does the Lord Require of You?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What does the Lord require?</vt:lpstr>
      <vt:lpstr>Will you submit to His requirements?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19</cp:revision>
  <dcterms:created xsi:type="dcterms:W3CDTF">2014-03-26T14:03:34Z</dcterms:created>
  <dcterms:modified xsi:type="dcterms:W3CDTF">2019-07-07T05:43:54Z</dcterms:modified>
</cp:coreProperties>
</file>