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FF"/>
    <a:srgbClr val="FFFF99"/>
    <a:srgbClr val="E5C386"/>
    <a:srgbClr val="D8BA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A4E9D1-AC59-4164-B9D8-C1D6D7236F5E}" v="2189" dt="2019-04-21T15:28:39.8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89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Thornhill" userId="4b94b3c8d6c07379" providerId="LiveId" clId="{B8A4E9D1-AC59-4164-B9D8-C1D6D7236F5E}"/>
    <pc:docChg chg="undo custSel addSld modSld modMainMaster">
      <pc:chgData name="Thomas Thornhill" userId="4b94b3c8d6c07379" providerId="LiveId" clId="{B8A4E9D1-AC59-4164-B9D8-C1D6D7236F5E}" dt="2019-04-21T15:28:39.809" v="2419"/>
      <pc:docMkLst>
        <pc:docMk/>
      </pc:docMkLst>
      <pc:sldChg chg="modSp modTransition modAnim">
        <pc:chgData name="Thomas Thornhill" userId="4b94b3c8d6c07379" providerId="LiveId" clId="{B8A4E9D1-AC59-4164-B9D8-C1D6D7236F5E}" dt="2019-04-21T14:48:46.978" v="54"/>
        <pc:sldMkLst>
          <pc:docMk/>
          <pc:sldMk cId="3877253977" sldId="257"/>
        </pc:sldMkLst>
        <pc:spChg chg="mod">
          <ac:chgData name="Thomas Thornhill" userId="4b94b3c8d6c07379" providerId="LiveId" clId="{B8A4E9D1-AC59-4164-B9D8-C1D6D7236F5E}" dt="2019-04-21T14:48:26.785" v="49" actId="207"/>
          <ac:spMkLst>
            <pc:docMk/>
            <pc:sldMk cId="3877253977" sldId="257"/>
            <ac:spMk id="6" creationId="{00000000-0000-0000-0000-000000000000}"/>
          </ac:spMkLst>
        </pc:spChg>
      </pc:sldChg>
      <pc:sldChg chg="modSp modTransition modAnim">
        <pc:chgData name="Thomas Thornhill" userId="4b94b3c8d6c07379" providerId="LiveId" clId="{B8A4E9D1-AC59-4164-B9D8-C1D6D7236F5E}" dt="2019-04-21T14:51:36.752" v="286"/>
        <pc:sldMkLst>
          <pc:docMk/>
          <pc:sldMk cId="1405483902" sldId="261"/>
        </pc:sldMkLst>
        <pc:spChg chg="mod">
          <ac:chgData name="Thomas Thornhill" userId="4b94b3c8d6c07379" providerId="LiveId" clId="{B8A4E9D1-AC59-4164-B9D8-C1D6D7236F5E}" dt="2019-04-21T14:49:41.856" v="78" actId="14100"/>
          <ac:spMkLst>
            <pc:docMk/>
            <pc:sldMk cId="1405483902" sldId="261"/>
            <ac:spMk id="6" creationId="{00000000-0000-0000-0000-000000000000}"/>
          </ac:spMkLst>
        </pc:spChg>
        <pc:spChg chg="mod">
          <ac:chgData name="Thomas Thornhill" userId="4b94b3c8d6c07379" providerId="LiveId" clId="{B8A4E9D1-AC59-4164-B9D8-C1D6D7236F5E}" dt="2019-04-21T14:51:28.906" v="284" actId="20577"/>
          <ac:spMkLst>
            <pc:docMk/>
            <pc:sldMk cId="1405483902" sldId="261"/>
            <ac:spMk id="7" creationId="{00000000-0000-0000-0000-000000000000}"/>
          </ac:spMkLst>
        </pc:spChg>
      </pc:sldChg>
      <pc:sldChg chg="modSp modTransition modAnim">
        <pc:chgData name="Thomas Thornhill" userId="4b94b3c8d6c07379" providerId="LiveId" clId="{B8A4E9D1-AC59-4164-B9D8-C1D6D7236F5E}" dt="2019-04-21T15:28:39.809" v="2419"/>
        <pc:sldMkLst>
          <pc:docMk/>
          <pc:sldMk cId="544258191" sldId="263"/>
        </pc:sldMkLst>
        <pc:spChg chg="mod">
          <ac:chgData name="Thomas Thornhill" userId="4b94b3c8d6c07379" providerId="LiveId" clId="{B8A4E9D1-AC59-4164-B9D8-C1D6D7236F5E}" dt="2019-04-21T15:28:37.176" v="2418" actId="113"/>
          <ac:spMkLst>
            <pc:docMk/>
            <pc:sldMk cId="544258191" sldId="263"/>
            <ac:spMk id="4" creationId="{00000000-0000-0000-0000-000000000000}"/>
          </ac:spMkLst>
        </pc:spChg>
      </pc:sldChg>
      <pc:sldChg chg="modSp add modAnim">
        <pc:chgData name="Thomas Thornhill" userId="4b94b3c8d6c07379" providerId="LiveId" clId="{B8A4E9D1-AC59-4164-B9D8-C1D6D7236F5E}" dt="2019-04-21T15:03:25.488" v="854" actId="14100"/>
        <pc:sldMkLst>
          <pc:docMk/>
          <pc:sldMk cId="2048385516" sldId="264"/>
        </pc:sldMkLst>
        <pc:spChg chg="mod">
          <ac:chgData name="Thomas Thornhill" userId="4b94b3c8d6c07379" providerId="LiveId" clId="{B8A4E9D1-AC59-4164-B9D8-C1D6D7236F5E}" dt="2019-04-21T15:03:25.488" v="854" actId="14100"/>
          <ac:spMkLst>
            <pc:docMk/>
            <pc:sldMk cId="2048385516" sldId="264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B8A4E9D1-AC59-4164-B9D8-C1D6D7236F5E}" dt="2019-04-21T14:56:06.696" v="720" actId="20577"/>
        <pc:sldMkLst>
          <pc:docMk/>
          <pc:sldMk cId="4114300293" sldId="265"/>
        </pc:sldMkLst>
        <pc:spChg chg="mod">
          <ac:chgData name="Thomas Thornhill" userId="4b94b3c8d6c07379" providerId="LiveId" clId="{B8A4E9D1-AC59-4164-B9D8-C1D6D7236F5E}" dt="2019-04-21T14:56:06.696" v="720" actId="20577"/>
          <ac:spMkLst>
            <pc:docMk/>
            <pc:sldMk cId="4114300293" sldId="265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B8A4E9D1-AC59-4164-B9D8-C1D6D7236F5E}" dt="2019-04-21T15:05:03.317" v="1014" actId="20577"/>
        <pc:sldMkLst>
          <pc:docMk/>
          <pc:sldMk cId="428327700" sldId="266"/>
        </pc:sldMkLst>
        <pc:spChg chg="mod">
          <ac:chgData name="Thomas Thornhill" userId="4b94b3c8d6c07379" providerId="LiveId" clId="{B8A4E9D1-AC59-4164-B9D8-C1D6D7236F5E}" dt="2019-04-21T15:01:43.341" v="749" actId="20577"/>
          <ac:spMkLst>
            <pc:docMk/>
            <pc:sldMk cId="428327700" sldId="266"/>
            <ac:spMk id="6" creationId="{00000000-0000-0000-0000-000000000000}"/>
          </ac:spMkLst>
        </pc:spChg>
        <pc:spChg chg="mod">
          <ac:chgData name="Thomas Thornhill" userId="4b94b3c8d6c07379" providerId="LiveId" clId="{B8A4E9D1-AC59-4164-B9D8-C1D6D7236F5E}" dt="2019-04-21T15:05:03.317" v="1014" actId="20577"/>
          <ac:spMkLst>
            <pc:docMk/>
            <pc:sldMk cId="428327700" sldId="266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B8A4E9D1-AC59-4164-B9D8-C1D6D7236F5E}" dt="2019-04-21T15:07:56.379" v="1251" actId="20577"/>
        <pc:sldMkLst>
          <pc:docMk/>
          <pc:sldMk cId="839410028" sldId="267"/>
        </pc:sldMkLst>
        <pc:spChg chg="mod">
          <ac:chgData name="Thomas Thornhill" userId="4b94b3c8d6c07379" providerId="LiveId" clId="{B8A4E9D1-AC59-4164-B9D8-C1D6D7236F5E}" dt="2019-04-21T15:07:56.379" v="1251" actId="20577"/>
          <ac:spMkLst>
            <pc:docMk/>
            <pc:sldMk cId="839410028" sldId="267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B8A4E9D1-AC59-4164-B9D8-C1D6D7236F5E}" dt="2019-04-21T15:12:08.641" v="1444" actId="6549"/>
        <pc:sldMkLst>
          <pc:docMk/>
          <pc:sldMk cId="1042893441" sldId="268"/>
        </pc:sldMkLst>
        <pc:spChg chg="mod">
          <ac:chgData name="Thomas Thornhill" userId="4b94b3c8d6c07379" providerId="LiveId" clId="{B8A4E9D1-AC59-4164-B9D8-C1D6D7236F5E}" dt="2019-04-21T15:12:08.641" v="1444" actId="6549"/>
          <ac:spMkLst>
            <pc:docMk/>
            <pc:sldMk cId="1042893441" sldId="268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B8A4E9D1-AC59-4164-B9D8-C1D6D7236F5E}" dt="2019-04-21T15:16:45.767" v="1748" actId="20577"/>
        <pc:sldMkLst>
          <pc:docMk/>
          <pc:sldMk cId="273870299" sldId="269"/>
        </pc:sldMkLst>
        <pc:spChg chg="mod">
          <ac:chgData name="Thomas Thornhill" userId="4b94b3c8d6c07379" providerId="LiveId" clId="{B8A4E9D1-AC59-4164-B9D8-C1D6D7236F5E}" dt="2019-04-21T15:13:43.168" v="1516" actId="20577"/>
          <ac:spMkLst>
            <pc:docMk/>
            <pc:sldMk cId="273870299" sldId="269"/>
            <ac:spMk id="6" creationId="{00000000-0000-0000-0000-000000000000}"/>
          </ac:spMkLst>
        </pc:spChg>
        <pc:spChg chg="mod">
          <ac:chgData name="Thomas Thornhill" userId="4b94b3c8d6c07379" providerId="LiveId" clId="{B8A4E9D1-AC59-4164-B9D8-C1D6D7236F5E}" dt="2019-04-21T15:16:45.767" v="1748" actId="20577"/>
          <ac:spMkLst>
            <pc:docMk/>
            <pc:sldMk cId="273870299" sldId="269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B8A4E9D1-AC59-4164-B9D8-C1D6D7236F5E}" dt="2019-04-21T15:22:17.156" v="1961" actId="108"/>
        <pc:sldMkLst>
          <pc:docMk/>
          <pc:sldMk cId="638298815" sldId="270"/>
        </pc:sldMkLst>
        <pc:spChg chg="mod">
          <ac:chgData name="Thomas Thornhill" userId="4b94b3c8d6c07379" providerId="LiveId" clId="{B8A4E9D1-AC59-4164-B9D8-C1D6D7236F5E}" dt="2019-04-21T15:22:17.156" v="1961" actId="108"/>
          <ac:spMkLst>
            <pc:docMk/>
            <pc:sldMk cId="638298815" sldId="270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B8A4E9D1-AC59-4164-B9D8-C1D6D7236F5E}" dt="2019-04-21T15:25:44.322" v="2195" actId="207"/>
        <pc:sldMkLst>
          <pc:docMk/>
          <pc:sldMk cId="2395334393" sldId="271"/>
        </pc:sldMkLst>
        <pc:spChg chg="mod">
          <ac:chgData name="Thomas Thornhill" userId="4b94b3c8d6c07379" providerId="LiveId" clId="{B8A4E9D1-AC59-4164-B9D8-C1D6D7236F5E}" dt="2019-04-21T15:22:33.033" v="1976" actId="20577"/>
          <ac:spMkLst>
            <pc:docMk/>
            <pc:sldMk cId="2395334393" sldId="271"/>
            <ac:spMk id="6" creationId="{00000000-0000-0000-0000-000000000000}"/>
          </ac:spMkLst>
        </pc:spChg>
        <pc:spChg chg="mod">
          <ac:chgData name="Thomas Thornhill" userId="4b94b3c8d6c07379" providerId="LiveId" clId="{B8A4E9D1-AC59-4164-B9D8-C1D6D7236F5E}" dt="2019-04-21T15:25:44.322" v="2195" actId="207"/>
          <ac:spMkLst>
            <pc:docMk/>
            <pc:sldMk cId="2395334393" sldId="271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B8A4E9D1-AC59-4164-B9D8-C1D6D7236F5E}" dt="2019-04-21T15:27:19.679" v="2401" actId="20577"/>
        <pc:sldMkLst>
          <pc:docMk/>
          <pc:sldMk cId="2259974911" sldId="272"/>
        </pc:sldMkLst>
        <pc:spChg chg="mod">
          <ac:chgData name="Thomas Thornhill" userId="4b94b3c8d6c07379" providerId="LiveId" clId="{B8A4E9D1-AC59-4164-B9D8-C1D6D7236F5E}" dt="2019-04-21T15:27:19.679" v="2401" actId="20577"/>
          <ac:spMkLst>
            <pc:docMk/>
            <pc:sldMk cId="2259974911" sldId="272"/>
            <ac:spMk id="7" creationId="{00000000-0000-0000-0000-000000000000}"/>
          </ac:spMkLst>
        </pc:spChg>
      </pc:sldChg>
      <pc:sldMasterChg chg="modTransition modSldLayout">
        <pc:chgData name="Thomas Thornhill" userId="4b94b3c8d6c07379" providerId="LiveId" clId="{B8A4E9D1-AC59-4164-B9D8-C1D6D7236F5E}" dt="2019-04-21T14:48:46.978" v="54"/>
        <pc:sldMasterMkLst>
          <pc:docMk/>
          <pc:sldMasterMk cId="2557711237" sldId="2147483648"/>
        </pc:sldMasterMkLst>
        <pc:sldLayoutChg chg="modTransition">
          <pc:chgData name="Thomas Thornhill" userId="4b94b3c8d6c07379" providerId="LiveId" clId="{B8A4E9D1-AC59-4164-B9D8-C1D6D7236F5E}" dt="2019-04-21T14:48:46.978" v="54"/>
          <pc:sldLayoutMkLst>
            <pc:docMk/>
            <pc:sldMasterMk cId="2557711237" sldId="2147483648"/>
            <pc:sldLayoutMk cId="2702019936" sldId="2147483649"/>
          </pc:sldLayoutMkLst>
        </pc:sldLayoutChg>
        <pc:sldLayoutChg chg="modTransition">
          <pc:chgData name="Thomas Thornhill" userId="4b94b3c8d6c07379" providerId="LiveId" clId="{B8A4E9D1-AC59-4164-B9D8-C1D6D7236F5E}" dt="2019-04-21T14:48:46.978" v="54"/>
          <pc:sldLayoutMkLst>
            <pc:docMk/>
            <pc:sldMasterMk cId="2557711237" sldId="2147483648"/>
            <pc:sldLayoutMk cId="4063350974" sldId="2147483650"/>
          </pc:sldLayoutMkLst>
        </pc:sldLayoutChg>
        <pc:sldLayoutChg chg="modTransition">
          <pc:chgData name="Thomas Thornhill" userId="4b94b3c8d6c07379" providerId="LiveId" clId="{B8A4E9D1-AC59-4164-B9D8-C1D6D7236F5E}" dt="2019-04-21T14:48:46.978" v="54"/>
          <pc:sldLayoutMkLst>
            <pc:docMk/>
            <pc:sldMasterMk cId="2557711237" sldId="2147483648"/>
            <pc:sldLayoutMk cId="3366272544" sldId="2147483651"/>
          </pc:sldLayoutMkLst>
        </pc:sldLayoutChg>
        <pc:sldLayoutChg chg="modTransition">
          <pc:chgData name="Thomas Thornhill" userId="4b94b3c8d6c07379" providerId="LiveId" clId="{B8A4E9D1-AC59-4164-B9D8-C1D6D7236F5E}" dt="2019-04-21T14:48:46.978" v="54"/>
          <pc:sldLayoutMkLst>
            <pc:docMk/>
            <pc:sldMasterMk cId="2557711237" sldId="2147483648"/>
            <pc:sldLayoutMk cId="1941050793" sldId="2147483652"/>
          </pc:sldLayoutMkLst>
        </pc:sldLayoutChg>
        <pc:sldLayoutChg chg="modTransition">
          <pc:chgData name="Thomas Thornhill" userId="4b94b3c8d6c07379" providerId="LiveId" clId="{B8A4E9D1-AC59-4164-B9D8-C1D6D7236F5E}" dt="2019-04-21T14:48:46.978" v="54"/>
          <pc:sldLayoutMkLst>
            <pc:docMk/>
            <pc:sldMasterMk cId="2557711237" sldId="2147483648"/>
            <pc:sldLayoutMk cId="1018787925" sldId="2147483654"/>
          </pc:sldLayoutMkLst>
        </pc:sldLayoutChg>
        <pc:sldLayoutChg chg="modTransition">
          <pc:chgData name="Thomas Thornhill" userId="4b94b3c8d6c07379" providerId="LiveId" clId="{B8A4E9D1-AC59-4164-B9D8-C1D6D7236F5E}" dt="2019-04-21T14:48:46.978" v="54"/>
          <pc:sldLayoutMkLst>
            <pc:docMk/>
            <pc:sldMasterMk cId="2557711237" sldId="2147483648"/>
            <pc:sldLayoutMk cId="3343601306" sldId="2147483655"/>
          </pc:sldLayoutMkLst>
        </pc:sldLayoutChg>
        <pc:sldLayoutChg chg="modTransition">
          <pc:chgData name="Thomas Thornhill" userId="4b94b3c8d6c07379" providerId="LiveId" clId="{B8A4E9D1-AC59-4164-B9D8-C1D6D7236F5E}" dt="2019-04-21T14:48:46.978" v="54"/>
          <pc:sldLayoutMkLst>
            <pc:docMk/>
            <pc:sldMasterMk cId="2557711237" sldId="2147483648"/>
            <pc:sldLayoutMk cId="3630400696" sldId="2147483656"/>
          </pc:sldLayoutMkLst>
        </pc:sldLayoutChg>
        <pc:sldLayoutChg chg="modTransition">
          <pc:chgData name="Thomas Thornhill" userId="4b94b3c8d6c07379" providerId="LiveId" clId="{B8A4E9D1-AC59-4164-B9D8-C1D6D7236F5E}" dt="2019-04-21T14:48:46.978" v="54"/>
          <pc:sldLayoutMkLst>
            <pc:docMk/>
            <pc:sldMasterMk cId="2557711237" sldId="2147483648"/>
            <pc:sldLayoutMk cId="3822514673" sldId="214748365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946605" y="5590857"/>
            <a:ext cx="2089040" cy="3086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946605" y="5590857"/>
            <a:ext cx="2089040" cy="3086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47781" y="820973"/>
            <a:ext cx="4498557" cy="4066375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655330"/>
            <a:ext cx="8211824" cy="372007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655330"/>
            <a:ext cx="8211824" cy="372007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655330"/>
            <a:ext cx="8211824" cy="372007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727036" y="274639"/>
            <a:ext cx="1899127" cy="164850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E5C386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E5C386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E5C386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5C386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5C386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5C386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5400" b="1" dirty="0"/>
              <a:t>The Joy of a </a:t>
            </a:r>
            <a:br>
              <a:rPr lang="en-US" sz="5400" b="1" dirty="0"/>
            </a:br>
            <a:r>
              <a:rPr lang="en-US" sz="5400" b="1" dirty="0"/>
              <a:t>Christian</a:t>
            </a:r>
            <a:br>
              <a:rPr lang="en-US" dirty="0"/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Philippians 4:4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24288" y="834501"/>
            <a:ext cx="8895426" cy="5611921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 mindset – </a:t>
            </a: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Colossians 3:1-2, Romans 12:2</a:t>
            </a:r>
            <a:endParaRPr lang="en-US" sz="4000" dirty="0">
              <a:solidFill>
                <a:srgbClr val="99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care of what stands in your way </a:t>
            </a: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Acts 8:20-23</a:t>
            </a:r>
            <a:b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Hebrews 12:1-2 </a:t>
            </a:r>
            <a:r>
              <a:rPr lang="en-US" sz="4000" dirty="0">
                <a:solidFill>
                  <a:srgbClr val="99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get rid of the obstacles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Obediently serve God –</a:t>
            </a:r>
            <a:r>
              <a:rPr lang="en-US" sz="4000" dirty="0">
                <a:solidFill>
                  <a:srgbClr val="99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John 15:10-11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6330" y="150921"/>
            <a:ext cx="8611339" cy="807868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Developing joy</a:t>
            </a:r>
          </a:p>
        </p:txBody>
      </p:sp>
    </p:spTree>
    <p:extLst>
      <p:ext uri="{BB962C8B-B14F-4D97-AF65-F5344CB8AC3E}">
        <p14:creationId xmlns:p14="http://schemas.microsoft.com/office/powerpoint/2010/main" val="2395334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24288" y="834501"/>
            <a:ext cx="8895426" cy="5611921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Avoid, when you can, negativity – don’t spend unnecessary time with cynics, complainers and critics  </a:t>
            </a:r>
            <a:b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1 Corinthians 15:33</a:t>
            </a:r>
            <a:endParaRPr lang="en-US" sz="4000" dirty="0">
              <a:solidFill>
                <a:srgbClr val="99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with those who are joyful </a:t>
            </a: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Romans 12:15</a:t>
            </a:r>
            <a:b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Philippians 2:17-18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6330" y="150921"/>
            <a:ext cx="8611339" cy="807868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Developing joy</a:t>
            </a:r>
          </a:p>
        </p:txBody>
      </p:sp>
    </p:spTree>
    <p:extLst>
      <p:ext uri="{BB962C8B-B14F-4D97-AF65-F5344CB8AC3E}">
        <p14:creationId xmlns:p14="http://schemas.microsoft.com/office/powerpoint/2010/main" val="2259974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Are you joyful?</a:t>
            </a: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66330" y="834501"/>
            <a:ext cx="8611339" cy="5611921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quality or attitude of delight and gladness, happiness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Greek, from the same root word as grace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 and rejoicing found 120+ times in NT</a:t>
            </a:r>
            <a:b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Thanks(giving) – 50+ times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6330" y="150921"/>
            <a:ext cx="8611339" cy="807868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What is Joy?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66330" y="834501"/>
            <a:ext cx="8611339" cy="5611921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Christians, joy is more than just being happy, or at some fun place.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 disposition that helps define who we are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Manifested always, including the difficult times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6330" y="150921"/>
            <a:ext cx="8611339" cy="807868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What is Joy?</a:t>
            </a:r>
          </a:p>
        </p:txBody>
      </p:sp>
    </p:spTree>
    <p:extLst>
      <p:ext uri="{BB962C8B-B14F-4D97-AF65-F5344CB8AC3E}">
        <p14:creationId xmlns:p14="http://schemas.microsoft.com/office/powerpoint/2010/main" val="2048385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24288" y="834501"/>
            <a:ext cx="8895426" cy="5611921"/>
          </a:xfrm>
        </p:spPr>
        <p:txBody>
          <a:bodyPr anchor="t">
            <a:normAutofit fontScale="92500"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commanded to be joyful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Philippians 4:4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1 Thessalonians 5:16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James 1:2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Matthew 5:12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how do you command an emotion?  </a:t>
            </a:r>
            <a:b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don’t!  It is an attitude or disposition.  You develop it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6330" y="150921"/>
            <a:ext cx="8611339" cy="807868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What is Joy?</a:t>
            </a:r>
          </a:p>
        </p:txBody>
      </p:sp>
    </p:spTree>
    <p:extLst>
      <p:ext uri="{BB962C8B-B14F-4D97-AF65-F5344CB8AC3E}">
        <p14:creationId xmlns:p14="http://schemas.microsoft.com/office/powerpoint/2010/main" val="4114300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24288" y="834501"/>
            <a:ext cx="8895426" cy="5611921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saved – </a:t>
            </a: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Luke 10:20, Acts 8:39, Romans 5:1-2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a God and Savior that care about me – </a:t>
            </a: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John 3:16, Romans 5:8; John 15:13, Matthew 11:28-30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opportunity to serve God – </a:t>
            </a:r>
            <a:b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1 Corinthians 15:58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6330" y="150921"/>
            <a:ext cx="8611339" cy="807868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For what should I be joyful?</a:t>
            </a:r>
          </a:p>
        </p:txBody>
      </p:sp>
    </p:spTree>
    <p:extLst>
      <p:ext uri="{BB962C8B-B14F-4D97-AF65-F5344CB8AC3E}">
        <p14:creationId xmlns:p14="http://schemas.microsoft.com/office/powerpoint/2010/main" val="428327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24288" y="834501"/>
            <a:ext cx="8895426" cy="5611921"/>
          </a:xfrm>
        </p:spPr>
        <p:txBody>
          <a:bodyPr anchor="t">
            <a:normAutofit fontScale="92500"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liberties and blessings in Him – </a:t>
            </a: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Ephesians 1:3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brethren that care – </a:t>
            </a: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Philippians 1:4, 1 Thessalonians 2:19-10</a:t>
            </a:r>
            <a:b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2 John 4, 3 John 4</a:t>
            </a:r>
            <a:b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Romans 12:15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one obeys the gospel – </a:t>
            </a:r>
            <a:b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Luke 15:7, 10ff</a:t>
            </a:r>
            <a:b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Acts 2:41, 16:34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6330" y="150921"/>
            <a:ext cx="8611339" cy="807868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For what should I be joyful?</a:t>
            </a:r>
          </a:p>
        </p:txBody>
      </p:sp>
    </p:spTree>
    <p:extLst>
      <p:ext uri="{BB962C8B-B14F-4D97-AF65-F5344CB8AC3E}">
        <p14:creationId xmlns:p14="http://schemas.microsoft.com/office/powerpoint/2010/main" val="839410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24288" y="834501"/>
            <a:ext cx="8895426" cy="5611921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my trials – </a:t>
            </a:r>
            <a:b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James 1:2-3, 1 Thessalonians 1:6, 1 Peter 4:13, Acts 5:41</a:t>
            </a:r>
            <a:b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2 Corinthians 12:10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I consider my eternal reward – </a:t>
            </a:r>
            <a:b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Matthew 5:12, Luke 6:22-23</a:t>
            </a:r>
            <a:b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Hebrews 10:34-35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6330" y="150921"/>
            <a:ext cx="8611339" cy="807868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For what should I be joyful?</a:t>
            </a:r>
          </a:p>
        </p:txBody>
      </p:sp>
    </p:spTree>
    <p:extLst>
      <p:ext uri="{BB962C8B-B14F-4D97-AF65-F5344CB8AC3E}">
        <p14:creationId xmlns:p14="http://schemas.microsoft.com/office/powerpoint/2010/main" val="1042893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24288" y="834501"/>
            <a:ext cx="8895426" cy="5611921"/>
          </a:xfrm>
        </p:spPr>
        <p:txBody>
          <a:bodyPr anchor="t">
            <a:normAutofit fontScale="925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Satan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failure to understand what it means to be a Christian – commitment</a:t>
            </a:r>
            <a:b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Matthew 16:24</a:t>
            </a:r>
            <a:b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99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Mediocrity leads to misery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not growing as I should – </a:t>
            </a:r>
            <a:b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Hebrews 5:12-6:1, 2 Peter 3:18, Ephesians 4:14-15</a:t>
            </a:r>
            <a:b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1 Peter 3:15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6330" y="150921"/>
            <a:ext cx="8611339" cy="807868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What stands in the way of my joy?</a:t>
            </a:r>
          </a:p>
        </p:txBody>
      </p:sp>
    </p:spTree>
    <p:extLst>
      <p:ext uri="{BB962C8B-B14F-4D97-AF65-F5344CB8AC3E}">
        <p14:creationId xmlns:p14="http://schemas.microsoft.com/office/powerpoint/2010/main" val="273870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24288" y="834501"/>
            <a:ext cx="8895426" cy="5611921"/>
          </a:xfrm>
        </p:spPr>
        <p:txBody>
          <a:bodyPr anchor="t"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roots of sinful behavior - </a:t>
            </a: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Matthew 13:22, Romans 7:23-24, Galatians 5:16-17</a:t>
            </a:r>
            <a:b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99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Unrepented sin will make us miserable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burdens of life – worries</a:t>
            </a:r>
            <a:b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Matthew 6:25-33</a:t>
            </a:r>
            <a:b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99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what you can, don’t worry about the rest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6330" y="150921"/>
            <a:ext cx="8611339" cy="807868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What stands in the way of my joy?</a:t>
            </a:r>
          </a:p>
        </p:txBody>
      </p:sp>
    </p:spTree>
    <p:extLst>
      <p:ext uri="{BB962C8B-B14F-4D97-AF65-F5344CB8AC3E}">
        <p14:creationId xmlns:p14="http://schemas.microsoft.com/office/powerpoint/2010/main" val="638298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115</TotalTime>
  <Words>280</Words>
  <Application>Microsoft Office PowerPoint</Application>
  <PresentationFormat>On-screen Show (4:3)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Bookman Old Style</vt:lpstr>
      <vt:lpstr>Georgia</vt:lpstr>
      <vt:lpstr>Default</vt:lpstr>
      <vt:lpstr>PowerPoint Presentation</vt:lpstr>
      <vt:lpstr>What is Joy?</vt:lpstr>
      <vt:lpstr>What is Joy?</vt:lpstr>
      <vt:lpstr>What is Joy?</vt:lpstr>
      <vt:lpstr>For what should I be joyful?</vt:lpstr>
      <vt:lpstr>For what should I be joyful?</vt:lpstr>
      <vt:lpstr>For what should I be joyful?</vt:lpstr>
      <vt:lpstr>What stands in the way of my joy?</vt:lpstr>
      <vt:lpstr>What stands in the way of my joy?</vt:lpstr>
      <vt:lpstr>Developing joy</vt:lpstr>
      <vt:lpstr>Developing joy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Thomas Thornhill</cp:lastModifiedBy>
  <cp:revision>24</cp:revision>
  <dcterms:created xsi:type="dcterms:W3CDTF">2014-03-26T14:03:34Z</dcterms:created>
  <dcterms:modified xsi:type="dcterms:W3CDTF">2019-04-21T15:28:43Z</dcterms:modified>
</cp:coreProperties>
</file>