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1" r:id="rId3"/>
    <p:sldId id="264" r:id="rId4"/>
    <p:sldId id="265" r:id="rId5"/>
    <p:sldId id="266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63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45453"/>
    <a:srgbClr val="000000"/>
    <a:srgbClr val="6ECED3"/>
    <a:srgbClr val="64BCC1"/>
    <a:srgbClr val="F149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8C9FF40-D9A6-4327-92E4-78847AD98694}" v="2745" dt="2019-09-01T12:57:56.33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287" autoAdjust="0"/>
    <p:restoredTop sz="95496" autoAdjust="0"/>
  </p:normalViewPr>
  <p:slideViewPr>
    <p:cSldViewPr snapToGrid="0" snapToObjects="1">
      <p:cViewPr varScale="1">
        <p:scale>
          <a:sx n="114" d="100"/>
          <a:sy n="114" d="100"/>
        </p:scale>
        <p:origin x="1716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omas Thornhill" userId="4b94b3c8d6c07379" providerId="LiveId" clId="{78C9FF40-D9A6-4327-92E4-78847AD98694}"/>
    <pc:docChg chg="undo custSel addSld modSld modMainMaster">
      <pc:chgData name="Thomas Thornhill" userId="4b94b3c8d6c07379" providerId="LiveId" clId="{78C9FF40-D9A6-4327-92E4-78847AD98694}" dt="2019-09-01T12:57:56.365" v="3065" actId="27636"/>
      <pc:docMkLst>
        <pc:docMk/>
      </pc:docMkLst>
      <pc:sldChg chg="modTransition">
        <pc:chgData name="Thomas Thornhill" userId="4b94b3c8d6c07379" providerId="LiveId" clId="{78C9FF40-D9A6-4327-92E4-78847AD98694}" dt="2019-08-25T05:25:58.604" v="219"/>
        <pc:sldMkLst>
          <pc:docMk/>
          <pc:sldMk cId="3893856719" sldId="258"/>
        </pc:sldMkLst>
      </pc:sldChg>
      <pc:sldChg chg="modSp modTransition modAnim">
        <pc:chgData name="Thomas Thornhill" userId="4b94b3c8d6c07379" providerId="LiveId" clId="{78C9FF40-D9A6-4327-92E4-78847AD98694}" dt="2019-08-25T05:25:58.604" v="219"/>
        <pc:sldMkLst>
          <pc:docMk/>
          <pc:sldMk cId="1405483902" sldId="261"/>
        </pc:sldMkLst>
        <pc:spChg chg="mod">
          <ac:chgData name="Thomas Thornhill" userId="4b94b3c8d6c07379" providerId="LiveId" clId="{78C9FF40-D9A6-4327-92E4-78847AD98694}" dt="2019-08-25T05:22:17.572" v="2" actId="1076"/>
          <ac:spMkLst>
            <pc:docMk/>
            <pc:sldMk cId="1405483902" sldId="261"/>
            <ac:spMk id="4" creationId="{00000000-0000-0000-0000-000000000000}"/>
          </ac:spMkLst>
        </pc:spChg>
        <pc:spChg chg="mod">
          <ac:chgData name="Thomas Thornhill" userId="4b94b3c8d6c07379" providerId="LiveId" clId="{78C9FF40-D9A6-4327-92E4-78847AD98694}" dt="2019-08-25T05:24:33.472" v="166" actId="27636"/>
          <ac:spMkLst>
            <pc:docMk/>
            <pc:sldMk cId="1405483902" sldId="261"/>
            <ac:spMk id="5" creationId="{00000000-0000-0000-0000-000000000000}"/>
          </ac:spMkLst>
        </pc:spChg>
      </pc:sldChg>
      <pc:sldChg chg="modSp modTransition modAnim">
        <pc:chgData name="Thomas Thornhill" userId="4b94b3c8d6c07379" providerId="LiveId" clId="{78C9FF40-D9A6-4327-92E4-78847AD98694}" dt="2019-08-25T05:55:05.844" v="3044" actId="207"/>
        <pc:sldMkLst>
          <pc:docMk/>
          <pc:sldMk cId="544258191" sldId="263"/>
        </pc:sldMkLst>
        <pc:spChg chg="mod">
          <ac:chgData name="Thomas Thornhill" userId="4b94b3c8d6c07379" providerId="LiveId" clId="{78C9FF40-D9A6-4327-92E4-78847AD98694}" dt="2019-08-25T05:55:05.844" v="3044" actId="207"/>
          <ac:spMkLst>
            <pc:docMk/>
            <pc:sldMk cId="544258191" sldId="263"/>
            <ac:spMk id="3" creationId="{00000000-0000-0000-0000-000000000000}"/>
          </ac:spMkLst>
        </pc:spChg>
      </pc:sldChg>
      <pc:sldChg chg="modSp add modTransition modAnim">
        <pc:chgData name="Thomas Thornhill" userId="4b94b3c8d6c07379" providerId="LiveId" clId="{78C9FF40-D9A6-4327-92E4-78847AD98694}" dt="2019-08-25T05:27:53.948" v="437" actId="207"/>
        <pc:sldMkLst>
          <pc:docMk/>
          <pc:sldMk cId="3505743607" sldId="264"/>
        </pc:sldMkLst>
        <pc:spChg chg="mod">
          <ac:chgData name="Thomas Thornhill" userId="4b94b3c8d6c07379" providerId="LiveId" clId="{78C9FF40-D9A6-4327-92E4-78847AD98694}" dt="2019-08-25T05:25:44.341" v="217" actId="207"/>
          <ac:spMkLst>
            <pc:docMk/>
            <pc:sldMk cId="3505743607" sldId="264"/>
            <ac:spMk id="4" creationId="{00000000-0000-0000-0000-000000000000}"/>
          </ac:spMkLst>
        </pc:spChg>
        <pc:spChg chg="mod">
          <ac:chgData name="Thomas Thornhill" userId="4b94b3c8d6c07379" providerId="LiveId" clId="{78C9FF40-D9A6-4327-92E4-78847AD98694}" dt="2019-08-25T05:27:53.948" v="437" actId="207"/>
          <ac:spMkLst>
            <pc:docMk/>
            <pc:sldMk cId="3505743607" sldId="264"/>
            <ac:spMk id="5" creationId="{00000000-0000-0000-0000-000000000000}"/>
          </ac:spMkLst>
        </pc:spChg>
      </pc:sldChg>
      <pc:sldChg chg="modSp add modAnim">
        <pc:chgData name="Thomas Thornhill" userId="4b94b3c8d6c07379" providerId="LiveId" clId="{78C9FF40-D9A6-4327-92E4-78847AD98694}" dt="2019-08-25T05:31:51.728" v="654" actId="20577"/>
        <pc:sldMkLst>
          <pc:docMk/>
          <pc:sldMk cId="3176833776" sldId="265"/>
        </pc:sldMkLst>
        <pc:spChg chg="mod">
          <ac:chgData name="Thomas Thornhill" userId="4b94b3c8d6c07379" providerId="LiveId" clId="{78C9FF40-D9A6-4327-92E4-78847AD98694}" dt="2019-08-25T05:31:51.728" v="654" actId="20577"/>
          <ac:spMkLst>
            <pc:docMk/>
            <pc:sldMk cId="3176833776" sldId="265"/>
            <ac:spMk id="5" creationId="{00000000-0000-0000-0000-000000000000}"/>
          </ac:spMkLst>
        </pc:spChg>
      </pc:sldChg>
      <pc:sldChg chg="modSp add modAnim">
        <pc:chgData name="Thomas Thornhill" userId="4b94b3c8d6c07379" providerId="LiveId" clId="{78C9FF40-D9A6-4327-92E4-78847AD98694}" dt="2019-08-25T05:35:21.661" v="916" actId="20577"/>
        <pc:sldMkLst>
          <pc:docMk/>
          <pc:sldMk cId="3847107222" sldId="266"/>
        </pc:sldMkLst>
        <pc:spChg chg="mod">
          <ac:chgData name="Thomas Thornhill" userId="4b94b3c8d6c07379" providerId="LiveId" clId="{78C9FF40-D9A6-4327-92E4-78847AD98694}" dt="2019-08-25T05:35:21.661" v="916" actId="20577"/>
          <ac:spMkLst>
            <pc:docMk/>
            <pc:sldMk cId="3847107222" sldId="266"/>
            <ac:spMk id="5" creationId="{00000000-0000-0000-0000-000000000000}"/>
          </ac:spMkLst>
        </pc:spChg>
      </pc:sldChg>
      <pc:sldChg chg="modSp add modAnim">
        <pc:chgData name="Thomas Thornhill" userId="4b94b3c8d6c07379" providerId="LiveId" clId="{78C9FF40-D9A6-4327-92E4-78847AD98694}" dt="2019-08-25T05:37:28.771" v="1147" actId="27636"/>
        <pc:sldMkLst>
          <pc:docMk/>
          <pc:sldMk cId="2357163622" sldId="267"/>
        </pc:sldMkLst>
        <pc:spChg chg="mod">
          <ac:chgData name="Thomas Thornhill" userId="4b94b3c8d6c07379" providerId="LiveId" clId="{78C9FF40-D9A6-4327-92E4-78847AD98694}" dt="2019-08-25T05:37:28.771" v="1147" actId="27636"/>
          <ac:spMkLst>
            <pc:docMk/>
            <pc:sldMk cId="2357163622" sldId="267"/>
            <ac:spMk id="5" creationId="{00000000-0000-0000-0000-000000000000}"/>
          </ac:spMkLst>
        </pc:spChg>
      </pc:sldChg>
      <pc:sldChg chg="modSp add modAnim">
        <pc:chgData name="Thomas Thornhill" userId="4b94b3c8d6c07379" providerId="LiveId" clId="{78C9FF40-D9A6-4327-92E4-78847AD98694}" dt="2019-08-25T05:38:53.986" v="1297"/>
        <pc:sldMkLst>
          <pc:docMk/>
          <pc:sldMk cId="2856951111" sldId="268"/>
        </pc:sldMkLst>
        <pc:spChg chg="mod">
          <ac:chgData name="Thomas Thornhill" userId="4b94b3c8d6c07379" providerId="LiveId" clId="{78C9FF40-D9A6-4327-92E4-78847AD98694}" dt="2019-08-25T05:38:42.296" v="1295" actId="20577"/>
          <ac:spMkLst>
            <pc:docMk/>
            <pc:sldMk cId="2856951111" sldId="268"/>
            <ac:spMk id="5" creationId="{00000000-0000-0000-0000-000000000000}"/>
          </ac:spMkLst>
        </pc:spChg>
      </pc:sldChg>
      <pc:sldChg chg="modSp add modAnim">
        <pc:chgData name="Thomas Thornhill" userId="4b94b3c8d6c07379" providerId="LiveId" clId="{78C9FF40-D9A6-4327-92E4-78847AD98694}" dt="2019-08-25T05:41:37.986" v="1531" actId="108"/>
        <pc:sldMkLst>
          <pc:docMk/>
          <pc:sldMk cId="4243291309" sldId="269"/>
        </pc:sldMkLst>
        <pc:spChg chg="mod">
          <ac:chgData name="Thomas Thornhill" userId="4b94b3c8d6c07379" providerId="LiveId" clId="{78C9FF40-D9A6-4327-92E4-78847AD98694}" dt="2019-08-25T05:41:37.986" v="1531" actId="108"/>
          <ac:spMkLst>
            <pc:docMk/>
            <pc:sldMk cId="4243291309" sldId="269"/>
            <ac:spMk id="5" creationId="{00000000-0000-0000-0000-000000000000}"/>
          </ac:spMkLst>
        </pc:spChg>
      </pc:sldChg>
      <pc:sldChg chg="modSp add modAnim">
        <pc:chgData name="Thomas Thornhill" userId="4b94b3c8d6c07379" providerId="LiveId" clId="{78C9FF40-D9A6-4327-92E4-78847AD98694}" dt="2019-08-25T05:44:03.367" v="1752" actId="108"/>
        <pc:sldMkLst>
          <pc:docMk/>
          <pc:sldMk cId="2200274014" sldId="270"/>
        </pc:sldMkLst>
        <pc:spChg chg="mod">
          <ac:chgData name="Thomas Thornhill" userId="4b94b3c8d6c07379" providerId="LiveId" clId="{78C9FF40-D9A6-4327-92E4-78847AD98694}" dt="2019-08-25T05:44:03.367" v="1752" actId="108"/>
          <ac:spMkLst>
            <pc:docMk/>
            <pc:sldMk cId="2200274014" sldId="270"/>
            <ac:spMk id="5" creationId="{00000000-0000-0000-0000-000000000000}"/>
          </ac:spMkLst>
        </pc:spChg>
      </pc:sldChg>
      <pc:sldChg chg="modSp add modAnim">
        <pc:chgData name="Thomas Thornhill" userId="4b94b3c8d6c07379" providerId="LiveId" clId="{78C9FF40-D9A6-4327-92E4-78847AD98694}" dt="2019-08-25T05:56:49.851" v="3049" actId="20577"/>
        <pc:sldMkLst>
          <pc:docMk/>
          <pc:sldMk cId="3976898200" sldId="271"/>
        </pc:sldMkLst>
        <pc:spChg chg="mod">
          <ac:chgData name="Thomas Thornhill" userId="4b94b3c8d6c07379" providerId="LiveId" clId="{78C9FF40-D9A6-4327-92E4-78847AD98694}" dt="2019-08-25T05:56:49.851" v="3049" actId="20577"/>
          <ac:spMkLst>
            <pc:docMk/>
            <pc:sldMk cId="3976898200" sldId="271"/>
            <ac:spMk id="5" creationId="{00000000-0000-0000-0000-000000000000}"/>
          </ac:spMkLst>
        </pc:spChg>
      </pc:sldChg>
      <pc:sldChg chg="modSp add modAnim">
        <pc:chgData name="Thomas Thornhill" userId="4b94b3c8d6c07379" providerId="LiveId" clId="{78C9FF40-D9A6-4327-92E4-78847AD98694}" dt="2019-08-25T05:48:15.384" v="2290" actId="27636"/>
        <pc:sldMkLst>
          <pc:docMk/>
          <pc:sldMk cId="2640465957" sldId="272"/>
        </pc:sldMkLst>
        <pc:spChg chg="mod">
          <ac:chgData name="Thomas Thornhill" userId="4b94b3c8d6c07379" providerId="LiveId" clId="{78C9FF40-D9A6-4327-92E4-78847AD98694}" dt="2019-08-25T05:48:15.384" v="2290" actId="27636"/>
          <ac:spMkLst>
            <pc:docMk/>
            <pc:sldMk cId="2640465957" sldId="272"/>
            <ac:spMk id="5" creationId="{00000000-0000-0000-0000-000000000000}"/>
          </ac:spMkLst>
        </pc:spChg>
      </pc:sldChg>
      <pc:sldChg chg="modSp add modAnim">
        <pc:chgData name="Thomas Thornhill" userId="4b94b3c8d6c07379" providerId="LiveId" clId="{78C9FF40-D9A6-4327-92E4-78847AD98694}" dt="2019-09-01T12:56:54.930" v="3063" actId="20577"/>
        <pc:sldMkLst>
          <pc:docMk/>
          <pc:sldMk cId="3511521972" sldId="273"/>
        </pc:sldMkLst>
        <pc:spChg chg="mod">
          <ac:chgData name="Thomas Thornhill" userId="4b94b3c8d6c07379" providerId="LiveId" clId="{78C9FF40-D9A6-4327-92E4-78847AD98694}" dt="2019-09-01T12:56:54.930" v="3063" actId="20577"/>
          <ac:spMkLst>
            <pc:docMk/>
            <pc:sldMk cId="3511521972" sldId="273"/>
            <ac:spMk id="5" creationId="{00000000-0000-0000-0000-000000000000}"/>
          </ac:spMkLst>
        </pc:spChg>
      </pc:sldChg>
      <pc:sldChg chg="modSp add modAnim">
        <pc:chgData name="Thomas Thornhill" userId="4b94b3c8d6c07379" providerId="LiveId" clId="{78C9FF40-D9A6-4327-92E4-78847AD98694}" dt="2019-08-25T05:52:59.016" v="2800" actId="108"/>
        <pc:sldMkLst>
          <pc:docMk/>
          <pc:sldMk cId="3147488993" sldId="274"/>
        </pc:sldMkLst>
        <pc:spChg chg="mod">
          <ac:chgData name="Thomas Thornhill" userId="4b94b3c8d6c07379" providerId="LiveId" clId="{78C9FF40-D9A6-4327-92E4-78847AD98694}" dt="2019-08-25T05:52:59.016" v="2800" actId="108"/>
          <ac:spMkLst>
            <pc:docMk/>
            <pc:sldMk cId="3147488993" sldId="274"/>
            <ac:spMk id="5" creationId="{00000000-0000-0000-0000-000000000000}"/>
          </ac:spMkLst>
        </pc:spChg>
      </pc:sldChg>
      <pc:sldChg chg="modSp add modAnim">
        <pc:chgData name="Thomas Thornhill" userId="4b94b3c8d6c07379" providerId="LiveId" clId="{78C9FF40-D9A6-4327-92E4-78847AD98694}" dt="2019-09-01T12:57:56.365" v="3065" actId="27636"/>
        <pc:sldMkLst>
          <pc:docMk/>
          <pc:sldMk cId="2769826732" sldId="275"/>
        </pc:sldMkLst>
        <pc:spChg chg="mod">
          <ac:chgData name="Thomas Thornhill" userId="4b94b3c8d6c07379" providerId="LiveId" clId="{78C9FF40-D9A6-4327-92E4-78847AD98694}" dt="2019-09-01T12:57:56.365" v="3065" actId="27636"/>
          <ac:spMkLst>
            <pc:docMk/>
            <pc:sldMk cId="2769826732" sldId="275"/>
            <ac:spMk id="5" creationId="{00000000-0000-0000-0000-000000000000}"/>
          </ac:spMkLst>
        </pc:spChg>
      </pc:sldChg>
      <pc:sldMasterChg chg="modTransition modSldLayout">
        <pc:chgData name="Thomas Thornhill" userId="4b94b3c8d6c07379" providerId="LiveId" clId="{78C9FF40-D9A6-4327-92E4-78847AD98694}" dt="2019-08-25T05:25:58.604" v="219"/>
        <pc:sldMasterMkLst>
          <pc:docMk/>
          <pc:sldMasterMk cId="2557711237" sldId="2147483648"/>
        </pc:sldMasterMkLst>
        <pc:sldLayoutChg chg="modTransition">
          <pc:chgData name="Thomas Thornhill" userId="4b94b3c8d6c07379" providerId="LiveId" clId="{78C9FF40-D9A6-4327-92E4-78847AD98694}" dt="2019-08-25T05:25:58.604" v="219"/>
          <pc:sldLayoutMkLst>
            <pc:docMk/>
            <pc:sldMasterMk cId="2557711237" sldId="2147483648"/>
            <pc:sldLayoutMk cId="2702019936" sldId="2147483649"/>
          </pc:sldLayoutMkLst>
        </pc:sldLayoutChg>
        <pc:sldLayoutChg chg="modTransition">
          <pc:chgData name="Thomas Thornhill" userId="4b94b3c8d6c07379" providerId="LiveId" clId="{78C9FF40-D9A6-4327-92E4-78847AD98694}" dt="2019-08-25T05:25:58.604" v="219"/>
          <pc:sldLayoutMkLst>
            <pc:docMk/>
            <pc:sldMasterMk cId="2557711237" sldId="2147483648"/>
            <pc:sldLayoutMk cId="3366272544" sldId="2147483651"/>
          </pc:sldLayoutMkLst>
        </pc:sldLayoutChg>
        <pc:sldLayoutChg chg="modTransition">
          <pc:chgData name="Thomas Thornhill" userId="4b94b3c8d6c07379" providerId="LiveId" clId="{78C9FF40-D9A6-4327-92E4-78847AD98694}" dt="2019-08-25T05:25:58.604" v="219"/>
          <pc:sldLayoutMkLst>
            <pc:docMk/>
            <pc:sldMasterMk cId="2557711237" sldId="2147483648"/>
            <pc:sldLayoutMk cId="1941050793" sldId="2147483652"/>
          </pc:sldLayoutMkLst>
        </pc:sldLayoutChg>
        <pc:sldLayoutChg chg="modTransition">
          <pc:chgData name="Thomas Thornhill" userId="4b94b3c8d6c07379" providerId="LiveId" clId="{78C9FF40-D9A6-4327-92E4-78847AD98694}" dt="2019-08-25T05:25:58.604" v="219"/>
          <pc:sldLayoutMkLst>
            <pc:docMk/>
            <pc:sldMasterMk cId="2557711237" sldId="2147483648"/>
            <pc:sldLayoutMk cId="1018787925" sldId="2147483654"/>
          </pc:sldLayoutMkLst>
        </pc:sldLayoutChg>
        <pc:sldLayoutChg chg="modTransition">
          <pc:chgData name="Thomas Thornhill" userId="4b94b3c8d6c07379" providerId="LiveId" clId="{78C9FF40-D9A6-4327-92E4-78847AD98694}" dt="2019-08-25T05:25:58.604" v="219"/>
          <pc:sldLayoutMkLst>
            <pc:docMk/>
            <pc:sldMasterMk cId="2557711237" sldId="2147483648"/>
            <pc:sldLayoutMk cId="3343601306" sldId="2147483655"/>
          </pc:sldLayoutMkLst>
        </pc:sldLayoutChg>
        <pc:sldLayoutChg chg="modTransition">
          <pc:chgData name="Thomas Thornhill" userId="4b94b3c8d6c07379" providerId="LiveId" clId="{78C9FF40-D9A6-4327-92E4-78847AD98694}" dt="2019-08-25T05:25:58.604" v="219"/>
          <pc:sldLayoutMkLst>
            <pc:docMk/>
            <pc:sldMasterMk cId="2557711237" sldId="2147483648"/>
            <pc:sldLayoutMk cId="3630400696" sldId="2147483656"/>
          </pc:sldLayoutMkLst>
        </pc:sldLayoutChg>
        <pc:sldLayoutChg chg="modTransition">
          <pc:chgData name="Thomas Thornhill" userId="4b94b3c8d6c07379" providerId="LiveId" clId="{78C9FF40-D9A6-4327-92E4-78847AD98694}" dt="2019-08-25T05:25:58.604" v="219"/>
          <pc:sldLayoutMkLst>
            <pc:docMk/>
            <pc:sldMasterMk cId="2557711237" sldId="2147483648"/>
            <pc:sldLayoutMk cId="3822514673" sldId="2147483657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2406924" y="3495864"/>
            <a:ext cx="5017691" cy="1672060"/>
          </a:xfrm>
        </p:spPr>
        <p:txBody>
          <a:bodyPr>
            <a:normAutofit/>
          </a:bodyPr>
          <a:lstStyle>
            <a:lvl1pPr algn="l">
              <a:defRPr sz="1600"/>
            </a:lvl1pPr>
          </a:lstStyle>
          <a:p>
            <a:pPr lvl="0"/>
            <a:r>
              <a:rPr lang="en-US" dirty="0"/>
              <a:t>Add Your Subtitle</a:t>
            </a:r>
          </a:p>
        </p:txBody>
      </p:sp>
    </p:spTree>
    <p:extLst>
      <p:ext uri="{BB962C8B-B14F-4D97-AF65-F5344CB8AC3E}">
        <p14:creationId xmlns:p14="http://schemas.microsoft.com/office/powerpoint/2010/main" val="1018787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2406924" y="3495864"/>
            <a:ext cx="5017691" cy="1672060"/>
          </a:xfrm>
        </p:spPr>
        <p:txBody>
          <a:bodyPr>
            <a:normAutofit/>
          </a:bodyPr>
          <a:lstStyle>
            <a:lvl1pPr algn="l">
              <a:defRPr sz="1600"/>
            </a:lvl1pPr>
          </a:lstStyle>
          <a:p>
            <a:pPr lvl="0"/>
            <a:r>
              <a:rPr lang="en-US" dirty="0"/>
              <a:t>Add Your Subtitle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2406925" y="1572846"/>
            <a:ext cx="4089614" cy="1712498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Add Your Title</a:t>
            </a:r>
          </a:p>
        </p:txBody>
      </p:sp>
    </p:spTree>
    <p:extLst>
      <p:ext uri="{BB962C8B-B14F-4D97-AF65-F5344CB8AC3E}">
        <p14:creationId xmlns:p14="http://schemas.microsoft.com/office/powerpoint/2010/main" val="3366272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468313" y="2164522"/>
            <a:ext cx="8206339" cy="4001204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1941050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468313" y="2164522"/>
            <a:ext cx="8206339" cy="4001204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3630400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468313" y="2164522"/>
            <a:ext cx="8206339" cy="4001204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312005" y="526392"/>
            <a:ext cx="1294747" cy="557993"/>
          </a:xfrm>
        </p:spPr>
        <p:txBody>
          <a:bodyPr anchor="t">
            <a:noAutofit/>
          </a:bodyPr>
          <a:lstStyle>
            <a:lvl1pPr algn="l">
              <a:defRPr sz="1800"/>
            </a:lvl1pPr>
          </a:lstStyle>
          <a:p>
            <a:r>
              <a:rPr lang="en-US" dirty="0"/>
              <a:t>Add Your Title</a:t>
            </a:r>
          </a:p>
        </p:txBody>
      </p:sp>
    </p:spTree>
    <p:extLst>
      <p:ext uri="{BB962C8B-B14F-4D97-AF65-F5344CB8AC3E}">
        <p14:creationId xmlns:p14="http://schemas.microsoft.com/office/powerpoint/2010/main" val="3343601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63177" y="561829"/>
            <a:ext cx="5804648" cy="5805547"/>
          </a:xfrm>
        </p:spPr>
        <p:txBody>
          <a:bodyPr anchor="ctr"/>
          <a:lstStyle>
            <a:lvl1pPr marL="0" indent="0" algn="ctr">
              <a:buFont typeface="Arial"/>
              <a:buNone/>
              <a:defRPr/>
            </a:lvl1pPr>
            <a:lvl2pPr marL="457200" indent="0">
              <a:buNone/>
              <a:defRPr/>
            </a:lvl2pPr>
            <a:lvl3pPr marL="914400" indent="0">
              <a:buFont typeface="Arial"/>
              <a:buNone/>
              <a:defRPr/>
            </a:lvl3pPr>
            <a:lvl4pPr marL="1371600" indent="0">
              <a:buFont typeface="Arial"/>
              <a:buNone/>
              <a:defRPr/>
            </a:lvl4pPr>
            <a:lvl5pPr marL="1828800" indent="0">
              <a:buFont typeface="Arial"/>
              <a:buNone/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3822514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9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t>9/1/2019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1" r:id="rId3"/>
    <p:sldLayoutId id="2147483652" r:id="rId4"/>
    <p:sldLayoutId id="2147483656" r:id="rId5"/>
    <p:sldLayoutId id="2147483655" r:id="rId6"/>
    <p:sldLayoutId id="2147483657" r:id="rId7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000000"/>
          </a:solidFill>
          <a:latin typeface="+mj-lt"/>
          <a:ea typeface="+mj-ea"/>
          <a:cs typeface="+mj-cs"/>
        </a:defRPr>
      </a:lvl1pPr>
    </p:titleStyle>
    <p:bodyStyle>
      <a:lvl1pPr marL="0" indent="0" algn="ctr" defTabSz="914400" rtl="0" eaLnBrk="1" latinLnBrk="0" hangingPunct="1">
        <a:spcBef>
          <a:spcPct val="20000"/>
        </a:spcBef>
        <a:buFont typeface="Arial"/>
        <a:buNone/>
        <a:defRPr sz="3000" kern="1200">
          <a:solidFill>
            <a:srgbClr val="545453"/>
          </a:solidFill>
          <a:latin typeface="+mn-lt"/>
          <a:ea typeface="+mn-ea"/>
          <a:cs typeface="+mn-cs"/>
        </a:defRPr>
      </a:lvl1pPr>
      <a:lvl2pPr marL="914400" indent="-457200" algn="ctr" defTabSz="914400" rtl="0" eaLnBrk="1" latinLnBrk="0" hangingPunct="1">
        <a:spcBef>
          <a:spcPct val="20000"/>
        </a:spcBef>
        <a:buFont typeface="Arial"/>
        <a:buChar char="•"/>
        <a:defRPr sz="3000" kern="1200">
          <a:solidFill>
            <a:srgbClr val="545453"/>
          </a:solidFill>
          <a:latin typeface="+mn-lt"/>
          <a:ea typeface="+mn-ea"/>
          <a:cs typeface="+mn-cs"/>
        </a:defRPr>
      </a:lvl2pPr>
      <a:lvl3pPr marL="9144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rgbClr val="545453"/>
          </a:solidFill>
          <a:latin typeface="+mn-lt"/>
          <a:ea typeface="+mn-ea"/>
          <a:cs typeface="+mn-cs"/>
        </a:defRPr>
      </a:lvl3pPr>
      <a:lvl4pPr marL="13716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rgbClr val="545453"/>
          </a:solidFill>
          <a:latin typeface="+mn-lt"/>
          <a:ea typeface="+mn-ea"/>
          <a:cs typeface="+mn-cs"/>
        </a:defRPr>
      </a:lvl4pPr>
      <a:lvl5pPr marL="18288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rgbClr val="54545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987283" y="5964864"/>
            <a:ext cx="7169434" cy="734147"/>
          </a:xfrm>
        </p:spPr>
        <p:txBody>
          <a:bodyPr>
            <a:normAutofit/>
          </a:bodyPr>
          <a:lstStyle/>
          <a:p>
            <a:r>
              <a:rPr lang="en-US" sz="4000" dirty="0"/>
              <a:t>Problems Christians Face 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406924" y="1572845"/>
            <a:ext cx="5790777" cy="2903461"/>
          </a:xfrm>
        </p:spPr>
        <p:txBody>
          <a:bodyPr>
            <a:normAutofit/>
          </a:bodyPr>
          <a:lstStyle/>
          <a:p>
            <a:r>
              <a:rPr lang="en-US" b="1" dirty="0"/>
              <a:t>DOES IT REALLY MATTER WHAT WE BELIEVE?</a:t>
            </a:r>
          </a:p>
        </p:txBody>
      </p:sp>
    </p:spTree>
    <p:extLst>
      <p:ext uri="{BB962C8B-B14F-4D97-AF65-F5344CB8AC3E}">
        <p14:creationId xmlns:p14="http://schemas.microsoft.com/office/powerpoint/2010/main" val="3893856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8723" y="2046913"/>
            <a:ext cx="9085277" cy="4311941"/>
          </a:xfrm>
        </p:spPr>
        <p:txBody>
          <a:bodyPr anchor="t">
            <a:normAutofit fontScale="85000" lnSpcReduction="20000"/>
          </a:bodyPr>
          <a:lstStyle/>
          <a:p>
            <a:pPr algn="l"/>
            <a:r>
              <a:rPr lang="en-US" sz="4000" b="1" dirty="0">
                <a:solidFill>
                  <a:srgbClr val="0070C0"/>
                </a:solidFill>
              </a:rPr>
              <a:t>Why was Apollos corrected?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rgbClr val="C00000"/>
                </a:solidFill>
                <a:latin typeface="Bookman Old Style" panose="02050604050505020204" pitchFamily="18" charset="0"/>
              </a:rPr>
              <a:t>Acts 18:24-28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bg1"/>
                </a:solidFill>
              </a:rPr>
              <a:t>He taught accurately the way of the Lord 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bg1"/>
                </a:solidFill>
              </a:rPr>
              <a:t>But he knew only the baptism of John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bg1"/>
                </a:solidFill>
              </a:rPr>
              <a:t>Aquila and Priscilla corrected him 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bg1"/>
                </a:solidFill>
              </a:rPr>
              <a:t>He changed 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bg1"/>
                </a:solidFill>
              </a:rPr>
              <a:t>What he taught mattered!  Even the details!  </a:t>
            </a:r>
            <a:r>
              <a:rPr lang="en-US" sz="4000" b="1" dirty="0">
                <a:solidFill>
                  <a:srgbClr val="C00000"/>
                </a:solidFill>
                <a:latin typeface="Bookman Old Style" panose="02050604050505020204" pitchFamily="18" charset="0"/>
              </a:rPr>
              <a:t>Matthew 7:21-23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125835"/>
            <a:ext cx="2158409" cy="1417739"/>
          </a:xfrm>
        </p:spPr>
        <p:txBody>
          <a:bodyPr/>
          <a:lstStyle/>
          <a:p>
            <a:pPr algn="ctr"/>
            <a:r>
              <a:rPr lang="en-US" sz="2200" dirty="0">
                <a:solidFill>
                  <a:srgbClr val="C00000"/>
                </a:solidFill>
              </a:rPr>
              <a:t>IF it doesn’t matter what we believe, then:</a:t>
            </a:r>
          </a:p>
        </p:txBody>
      </p:sp>
    </p:spTree>
    <p:extLst>
      <p:ext uri="{BB962C8B-B14F-4D97-AF65-F5344CB8AC3E}">
        <p14:creationId xmlns:p14="http://schemas.microsoft.com/office/powerpoint/2010/main" val="3976898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8723" y="2046913"/>
            <a:ext cx="9085277" cy="4311941"/>
          </a:xfrm>
        </p:spPr>
        <p:txBody>
          <a:bodyPr anchor="t">
            <a:normAutofit fontScale="85000" lnSpcReduction="20000"/>
          </a:bodyPr>
          <a:lstStyle/>
          <a:p>
            <a:pPr algn="l"/>
            <a:r>
              <a:rPr lang="en-US" sz="4000" b="1" dirty="0">
                <a:solidFill>
                  <a:srgbClr val="0070C0"/>
                </a:solidFill>
              </a:rPr>
              <a:t>Why were 12 men baptized again into Christ?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rgbClr val="C00000"/>
                </a:solidFill>
                <a:latin typeface="Bookman Old Style" panose="02050604050505020204" pitchFamily="18" charset="0"/>
              </a:rPr>
              <a:t>Acts 19:1-5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bg1"/>
                </a:solidFill>
              </a:rPr>
              <a:t>Paul in Ephesus speaks with disciples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bg1"/>
                </a:solidFill>
              </a:rPr>
              <a:t>Baptized for the wrong reason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bg1"/>
                </a:solidFill>
              </a:rPr>
              <a:t>When taught the WHOLE truth, they were baptized in the name of the Lord Jesus 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bg1"/>
                </a:solidFill>
              </a:rPr>
              <a:t>If it doesn’t matter, why correct them?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125835"/>
            <a:ext cx="2158409" cy="1417739"/>
          </a:xfrm>
        </p:spPr>
        <p:txBody>
          <a:bodyPr/>
          <a:lstStyle/>
          <a:p>
            <a:pPr algn="ctr"/>
            <a:r>
              <a:rPr lang="en-US" sz="2200" dirty="0">
                <a:solidFill>
                  <a:srgbClr val="C00000"/>
                </a:solidFill>
              </a:rPr>
              <a:t>IF it doesn’t matter what we believe, then:</a:t>
            </a:r>
          </a:p>
        </p:txBody>
      </p:sp>
    </p:spTree>
    <p:extLst>
      <p:ext uri="{BB962C8B-B14F-4D97-AF65-F5344CB8AC3E}">
        <p14:creationId xmlns:p14="http://schemas.microsoft.com/office/powerpoint/2010/main" val="2640465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9361" y="2046911"/>
            <a:ext cx="9085277" cy="4538447"/>
          </a:xfrm>
        </p:spPr>
        <p:txBody>
          <a:bodyPr anchor="t">
            <a:normAutofit fontScale="85000" lnSpcReduction="20000"/>
          </a:bodyPr>
          <a:lstStyle/>
          <a:p>
            <a:pPr algn="l"/>
            <a:r>
              <a:rPr lang="en-US" sz="4000" b="1" dirty="0">
                <a:solidFill>
                  <a:srgbClr val="0070C0"/>
                </a:solidFill>
              </a:rPr>
              <a:t>Why were 12 men baptized again into Christ?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rgbClr val="C00000"/>
                </a:solidFill>
                <a:latin typeface="Bookman Old Style" panose="02050604050505020204" pitchFamily="18" charset="0"/>
              </a:rPr>
              <a:t>Acts 19:1-5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bg1"/>
                </a:solidFill>
              </a:rPr>
              <a:t>Many denominations teach baptism for the wrong reason.  When one learns the truth, does it matter how he responds?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bg1"/>
                </a:solidFill>
              </a:rPr>
              <a:t>NOTE: The text does NOT say, “baptized again”, rather they were baptized for the right reason – </a:t>
            </a:r>
            <a:r>
              <a:rPr lang="en-US" sz="4000" b="1" dirty="0">
                <a:solidFill>
                  <a:srgbClr val="C00000"/>
                </a:solidFill>
                <a:latin typeface="Bookman Old Style" panose="02050604050505020204" pitchFamily="18" charset="0"/>
              </a:rPr>
              <a:t>Acts 2:38, 22:16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125835"/>
            <a:ext cx="2158409" cy="1417739"/>
          </a:xfrm>
        </p:spPr>
        <p:txBody>
          <a:bodyPr/>
          <a:lstStyle/>
          <a:p>
            <a:pPr algn="ctr"/>
            <a:r>
              <a:rPr lang="en-US" sz="2200" dirty="0">
                <a:solidFill>
                  <a:srgbClr val="C00000"/>
                </a:solidFill>
              </a:rPr>
              <a:t>IF it doesn’t matter what we believe, then:</a:t>
            </a:r>
          </a:p>
        </p:txBody>
      </p:sp>
    </p:spTree>
    <p:extLst>
      <p:ext uri="{BB962C8B-B14F-4D97-AF65-F5344CB8AC3E}">
        <p14:creationId xmlns:p14="http://schemas.microsoft.com/office/powerpoint/2010/main" val="3511521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9361" y="2046911"/>
            <a:ext cx="9085277" cy="4538447"/>
          </a:xfrm>
        </p:spPr>
        <p:txBody>
          <a:bodyPr anchor="t">
            <a:normAutofit fontScale="92500" lnSpcReduction="10000"/>
          </a:bodyPr>
          <a:lstStyle/>
          <a:p>
            <a:pPr algn="l"/>
            <a:r>
              <a:rPr lang="en-US" sz="4000" b="1" dirty="0">
                <a:solidFill>
                  <a:srgbClr val="0070C0"/>
                </a:solidFill>
              </a:rPr>
              <a:t>Other considerations: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bg1"/>
                </a:solidFill>
              </a:rPr>
              <a:t>Why continued warnings of false teachers? </a:t>
            </a:r>
            <a:r>
              <a:rPr lang="en-US" sz="4000" b="1" dirty="0">
                <a:solidFill>
                  <a:srgbClr val="C00000"/>
                </a:solidFill>
                <a:latin typeface="Bookman Old Style" panose="02050604050505020204" pitchFamily="18" charset="0"/>
              </a:rPr>
              <a:t>Acts 20:29-31, </a:t>
            </a:r>
            <a:br>
              <a:rPr lang="en-US" sz="4000" b="1" dirty="0">
                <a:solidFill>
                  <a:srgbClr val="C00000"/>
                </a:solidFill>
                <a:latin typeface="Bookman Old Style" panose="02050604050505020204" pitchFamily="18" charset="0"/>
              </a:rPr>
            </a:br>
            <a:r>
              <a:rPr lang="en-US" sz="4000" b="1" dirty="0">
                <a:solidFill>
                  <a:srgbClr val="C00000"/>
                </a:solidFill>
                <a:latin typeface="Bookman Old Style" panose="02050604050505020204" pitchFamily="18" charset="0"/>
              </a:rPr>
              <a:t>2 Peter 2:1-3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bg1"/>
                </a:solidFill>
              </a:rPr>
              <a:t>Why warned against idols? </a:t>
            </a:r>
            <a:br>
              <a:rPr lang="en-US" sz="4000" dirty="0">
                <a:solidFill>
                  <a:schemeClr val="bg1"/>
                </a:solidFill>
              </a:rPr>
            </a:br>
            <a:r>
              <a:rPr lang="en-US" sz="4000" b="1" dirty="0">
                <a:solidFill>
                  <a:srgbClr val="C00000"/>
                </a:solidFill>
                <a:latin typeface="Bookman Old Style" panose="02050604050505020204" pitchFamily="18" charset="0"/>
              </a:rPr>
              <a:t>1 Corinthians 10:14, 20-22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bg1"/>
                </a:solidFill>
              </a:rPr>
              <a:t>Why the need to defend? </a:t>
            </a:r>
            <a:r>
              <a:rPr lang="en-US" sz="4000" b="1" dirty="0">
                <a:solidFill>
                  <a:srgbClr val="C00000"/>
                </a:solidFill>
                <a:latin typeface="Bookman Old Style" panose="02050604050505020204" pitchFamily="18" charset="0"/>
              </a:rPr>
              <a:t>1 Peter 3:15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125835"/>
            <a:ext cx="2158409" cy="1417739"/>
          </a:xfrm>
        </p:spPr>
        <p:txBody>
          <a:bodyPr/>
          <a:lstStyle/>
          <a:p>
            <a:pPr algn="ctr"/>
            <a:r>
              <a:rPr lang="en-US" sz="2200" dirty="0">
                <a:solidFill>
                  <a:srgbClr val="C00000"/>
                </a:solidFill>
              </a:rPr>
              <a:t>IF it doesn’t matter what we believe, then:</a:t>
            </a:r>
          </a:p>
        </p:txBody>
      </p:sp>
    </p:spTree>
    <p:extLst>
      <p:ext uri="{BB962C8B-B14F-4D97-AF65-F5344CB8AC3E}">
        <p14:creationId xmlns:p14="http://schemas.microsoft.com/office/powerpoint/2010/main" val="3147488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9361" y="2046911"/>
            <a:ext cx="9085277" cy="4538447"/>
          </a:xfrm>
        </p:spPr>
        <p:txBody>
          <a:bodyPr anchor="t">
            <a:normAutofit fontScale="92500"/>
          </a:bodyPr>
          <a:lstStyle/>
          <a:p>
            <a:pPr algn="l"/>
            <a:r>
              <a:rPr lang="en-US" sz="4000" b="1" dirty="0">
                <a:solidFill>
                  <a:srgbClr val="0070C0"/>
                </a:solidFill>
              </a:rPr>
              <a:t>Other considerations: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bg1"/>
                </a:solidFill>
              </a:rPr>
              <a:t>Why are we challenged to test teachings? </a:t>
            </a:r>
            <a:r>
              <a:rPr lang="en-US" sz="4000" b="1" dirty="0">
                <a:solidFill>
                  <a:srgbClr val="C00000"/>
                </a:solidFill>
                <a:latin typeface="Bookman Old Style" panose="02050604050505020204" pitchFamily="18" charset="0"/>
              </a:rPr>
              <a:t>1 John 4:1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bg1"/>
                </a:solidFill>
              </a:rPr>
              <a:t>Why does scripture emphasize ONE?</a:t>
            </a:r>
            <a:br>
              <a:rPr lang="en-US" sz="4000" dirty="0">
                <a:solidFill>
                  <a:schemeClr val="bg1"/>
                </a:solidFill>
              </a:rPr>
            </a:br>
            <a:r>
              <a:rPr lang="en-US" sz="4000" b="1" dirty="0">
                <a:solidFill>
                  <a:srgbClr val="C00000"/>
                </a:solidFill>
                <a:latin typeface="Bookman Old Style" panose="02050604050505020204" pitchFamily="18" charset="0"/>
              </a:rPr>
              <a:t>Ephesians 4:4-6, John 17:20-21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bg1"/>
                </a:solidFill>
              </a:rPr>
              <a:t>Why does it matter how we handle God’s word? </a:t>
            </a:r>
            <a:r>
              <a:rPr lang="en-US" sz="4000" b="1" dirty="0">
                <a:solidFill>
                  <a:srgbClr val="C00000"/>
                </a:solidFill>
                <a:latin typeface="Bookman Old Style" panose="02050604050505020204" pitchFamily="18" charset="0"/>
              </a:rPr>
              <a:t>2 Timothy 2:15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125835"/>
            <a:ext cx="2158409" cy="1417739"/>
          </a:xfrm>
        </p:spPr>
        <p:txBody>
          <a:bodyPr/>
          <a:lstStyle/>
          <a:p>
            <a:pPr algn="ctr"/>
            <a:r>
              <a:rPr lang="en-US" sz="2200" dirty="0">
                <a:solidFill>
                  <a:srgbClr val="C00000"/>
                </a:solidFill>
              </a:rPr>
              <a:t>IF it doesn’t matter what we believe, then:</a:t>
            </a:r>
          </a:p>
        </p:txBody>
      </p:sp>
    </p:spTree>
    <p:extLst>
      <p:ext uri="{BB962C8B-B14F-4D97-AF65-F5344CB8AC3E}">
        <p14:creationId xmlns:p14="http://schemas.microsoft.com/office/powerpoint/2010/main" val="2769826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370898" y="175937"/>
            <a:ext cx="5804648" cy="4765180"/>
          </a:xfrm>
        </p:spPr>
        <p:txBody>
          <a:bodyPr>
            <a:normAutofit/>
          </a:bodyPr>
          <a:lstStyle/>
          <a:p>
            <a:r>
              <a:rPr lang="en-US" sz="5400" b="1" dirty="0">
                <a:solidFill>
                  <a:srgbClr val="7030A0"/>
                </a:solidFill>
              </a:rPr>
              <a:t>Are you willing to accept what He tells you to do?</a:t>
            </a:r>
          </a:p>
        </p:txBody>
      </p:sp>
    </p:spTree>
    <p:extLst>
      <p:ext uri="{BB962C8B-B14F-4D97-AF65-F5344CB8AC3E}">
        <p14:creationId xmlns:p14="http://schemas.microsoft.com/office/powerpoint/2010/main" val="544258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191386" y="2046914"/>
            <a:ext cx="8803758" cy="4118812"/>
          </a:xfrm>
        </p:spPr>
        <p:txBody>
          <a:bodyPr anchor="t">
            <a:normAutofit/>
          </a:bodyPr>
          <a:lstStyle/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bg1"/>
                </a:solidFill>
              </a:rPr>
              <a:t>A problem we often face – ecumenism.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bg1"/>
                </a:solidFill>
              </a:rPr>
              <a:t>There are different degrees of this belief.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bg1"/>
                </a:solidFill>
              </a:rPr>
              <a:t>But does it really matter?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bg1"/>
                </a:solidFill>
              </a:rPr>
              <a:t>Tonight, we answer this question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4429" y="350873"/>
            <a:ext cx="2083980" cy="1031359"/>
          </a:xfrm>
        </p:spPr>
        <p:txBody>
          <a:bodyPr/>
          <a:lstStyle/>
          <a:p>
            <a:pPr algn="ctr"/>
            <a:r>
              <a:rPr lang="en-US" dirty="0"/>
              <a:t>Does it really matter what we believe?</a:t>
            </a:r>
          </a:p>
        </p:txBody>
      </p:sp>
    </p:spTree>
    <p:extLst>
      <p:ext uri="{BB962C8B-B14F-4D97-AF65-F5344CB8AC3E}">
        <p14:creationId xmlns:p14="http://schemas.microsoft.com/office/powerpoint/2010/main" val="1405483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191386" y="2046914"/>
            <a:ext cx="8803758" cy="4118812"/>
          </a:xfrm>
        </p:spPr>
        <p:txBody>
          <a:bodyPr anchor="t">
            <a:normAutofit/>
          </a:bodyPr>
          <a:lstStyle/>
          <a:p>
            <a:pPr algn="l"/>
            <a:r>
              <a:rPr lang="en-US" sz="4000" b="1" dirty="0">
                <a:solidFill>
                  <a:srgbClr val="0070C0"/>
                </a:solidFill>
              </a:rPr>
              <a:t>Why was Cain’s sacrifice rejected?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rgbClr val="C00000"/>
                </a:solidFill>
                <a:latin typeface="Bookman Old Style" panose="02050604050505020204" pitchFamily="18" charset="0"/>
              </a:rPr>
              <a:t>Genesis 4:3-7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bg1"/>
                </a:solidFill>
              </a:rPr>
              <a:t>First act of worship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bg1"/>
                </a:solidFill>
              </a:rPr>
              <a:t>While not mentioned, it was clearly implied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125835"/>
            <a:ext cx="2158409" cy="1417739"/>
          </a:xfrm>
        </p:spPr>
        <p:txBody>
          <a:bodyPr/>
          <a:lstStyle/>
          <a:p>
            <a:pPr algn="ctr"/>
            <a:r>
              <a:rPr lang="en-US" sz="2200" dirty="0">
                <a:solidFill>
                  <a:srgbClr val="C00000"/>
                </a:solidFill>
              </a:rPr>
              <a:t>IF it doesn’t matter what we believe, then:</a:t>
            </a:r>
          </a:p>
        </p:txBody>
      </p:sp>
    </p:spTree>
    <p:extLst>
      <p:ext uri="{BB962C8B-B14F-4D97-AF65-F5344CB8AC3E}">
        <p14:creationId xmlns:p14="http://schemas.microsoft.com/office/powerpoint/2010/main" val="3505743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8723" y="2046914"/>
            <a:ext cx="9085277" cy="4118812"/>
          </a:xfrm>
        </p:spPr>
        <p:txBody>
          <a:bodyPr anchor="t">
            <a:normAutofit fontScale="92500"/>
          </a:bodyPr>
          <a:lstStyle/>
          <a:p>
            <a:pPr algn="l"/>
            <a:r>
              <a:rPr lang="en-US" sz="4000" b="1" dirty="0">
                <a:solidFill>
                  <a:srgbClr val="0070C0"/>
                </a:solidFill>
              </a:rPr>
              <a:t>Why did God take away the Old Law?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rgbClr val="C00000"/>
                </a:solidFill>
                <a:latin typeface="Bookman Old Style" panose="02050604050505020204" pitchFamily="18" charset="0"/>
              </a:rPr>
              <a:t>Hebrews 10:9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bg1"/>
                </a:solidFill>
              </a:rPr>
              <a:t>Continued emphasis in the NT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rgbClr val="C00000"/>
                </a:solidFill>
                <a:latin typeface="Bookman Old Style" panose="02050604050505020204" pitchFamily="18" charset="0"/>
              </a:rPr>
              <a:t>Matthew 5:17-18 </a:t>
            </a:r>
            <a:r>
              <a:rPr lang="en-US" sz="4000" dirty="0">
                <a:solidFill>
                  <a:schemeClr val="bg1"/>
                </a:solidFill>
              </a:rPr>
              <a:t>– Jesus fulfilled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rgbClr val="C00000"/>
                </a:solidFill>
                <a:latin typeface="Bookman Old Style" panose="02050604050505020204" pitchFamily="18" charset="0"/>
              </a:rPr>
              <a:t>Colossians 2:14 </a:t>
            </a:r>
            <a:r>
              <a:rPr lang="en-US" sz="4000" dirty="0">
                <a:solidFill>
                  <a:schemeClr val="bg1"/>
                </a:solidFill>
              </a:rPr>
              <a:t>– nailed to the cross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bg1"/>
                </a:solidFill>
              </a:rPr>
              <a:t>It matters HOW we use the OT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125835"/>
            <a:ext cx="2158409" cy="1417739"/>
          </a:xfrm>
        </p:spPr>
        <p:txBody>
          <a:bodyPr/>
          <a:lstStyle/>
          <a:p>
            <a:pPr algn="ctr"/>
            <a:r>
              <a:rPr lang="en-US" sz="2200" dirty="0">
                <a:solidFill>
                  <a:srgbClr val="C00000"/>
                </a:solidFill>
              </a:rPr>
              <a:t>IF it doesn’t matter what we believe, then:</a:t>
            </a:r>
          </a:p>
        </p:txBody>
      </p:sp>
    </p:spTree>
    <p:extLst>
      <p:ext uri="{BB962C8B-B14F-4D97-AF65-F5344CB8AC3E}">
        <p14:creationId xmlns:p14="http://schemas.microsoft.com/office/powerpoint/2010/main" val="3176833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8723" y="2046913"/>
            <a:ext cx="9085277" cy="4311941"/>
          </a:xfrm>
        </p:spPr>
        <p:txBody>
          <a:bodyPr anchor="t">
            <a:normAutofit fontScale="85000" lnSpcReduction="20000"/>
          </a:bodyPr>
          <a:lstStyle/>
          <a:p>
            <a:pPr algn="l"/>
            <a:r>
              <a:rPr lang="en-US" sz="4000" b="1" dirty="0">
                <a:solidFill>
                  <a:srgbClr val="0070C0"/>
                </a:solidFill>
              </a:rPr>
              <a:t>Why did Jesus call traditions of men vain worship?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rgbClr val="C00000"/>
                </a:solidFill>
                <a:latin typeface="Bookman Old Style" panose="02050604050505020204" pitchFamily="18" charset="0"/>
              </a:rPr>
              <a:t>Matthew 15:8-9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bg1"/>
                </a:solidFill>
              </a:rPr>
              <a:t>Jewish leaders had corrupted the law – Honor your parents, bound ceremonial washings (</a:t>
            </a:r>
            <a:r>
              <a:rPr lang="en-US" sz="4000" b="1" dirty="0">
                <a:solidFill>
                  <a:srgbClr val="C00000"/>
                </a:solidFill>
                <a:latin typeface="Bookman Old Style" panose="02050604050505020204" pitchFamily="18" charset="0"/>
              </a:rPr>
              <a:t>Mark 7:1-4</a:t>
            </a:r>
            <a:r>
              <a:rPr lang="en-US" sz="4000" dirty="0">
                <a:solidFill>
                  <a:schemeClr val="bg1"/>
                </a:solidFill>
              </a:rPr>
              <a:t>)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bg1"/>
                </a:solidFill>
              </a:rPr>
              <a:t>They rejected God’s ways to follow their own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bg1"/>
                </a:solidFill>
              </a:rPr>
              <a:t>It DOES matter!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125835"/>
            <a:ext cx="2158409" cy="1417739"/>
          </a:xfrm>
        </p:spPr>
        <p:txBody>
          <a:bodyPr/>
          <a:lstStyle/>
          <a:p>
            <a:pPr algn="ctr"/>
            <a:r>
              <a:rPr lang="en-US" sz="2200" dirty="0">
                <a:solidFill>
                  <a:srgbClr val="C00000"/>
                </a:solidFill>
              </a:rPr>
              <a:t>IF it doesn’t matter what we believe, then:</a:t>
            </a:r>
          </a:p>
        </p:txBody>
      </p:sp>
    </p:spTree>
    <p:extLst>
      <p:ext uri="{BB962C8B-B14F-4D97-AF65-F5344CB8AC3E}">
        <p14:creationId xmlns:p14="http://schemas.microsoft.com/office/powerpoint/2010/main" val="3847107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8723" y="2046913"/>
            <a:ext cx="9085277" cy="4311941"/>
          </a:xfrm>
        </p:spPr>
        <p:txBody>
          <a:bodyPr anchor="t">
            <a:normAutofit fontScale="92500" lnSpcReduction="10000"/>
          </a:bodyPr>
          <a:lstStyle/>
          <a:p>
            <a:pPr algn="l"/>
            <a:r>
              <a:rPr lang="en-US" sz="4000" b="1" dirty="0">
                <a:solidFill>
                  <a:srgbClr val="0070C0"/>
                </a:solidFill>
              </a:rPr>
              <a:t>Why did Paul need to change religions?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rgbClr val="C00000"/>
                </a:solidFill>
                <a:latin typeface="Bookman Old Style" panose="02050604050505020204" pitchFamily="18" charset="0"/>
              </a:rPr>
              <a:t>Galatians 1:13-14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bg1"/>
                </a:solidFill>
              </a:rPr>
              <a:t>Recall, it was from God.  Paul zealously followed it – </a:t>
            </a:r>
            <a:r>
              <a:rPr lang="en-US" sz="4000" b="1" dirty="0">
                <a:solidFill>
                  <a:srgbClr val="C00000"/>
                </a:solidFill>
                <a:latin typeface="Bookman Old Style" panose="02050604050505020204" pitchFamily="18" charset="0"/>
              </a:rPr>
              <a:t>Acts 26:4-5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bg1"/>
                </a:solidFill>
              </a:rPr>
              <a:t>But that changed on the road to Damascus – </a:t>
            </a:r>
            <a:r>
              <a:rPr lang="en-US" sz="4000" b="1" dirty="0">
                <a:solidFill>
                  <a:srgbClr val="C00000"/>
                </a:solidFill>
                <a:latin typeface="Bookman Old Style" panose="02050604050505020204" pitchFamily="18" charset="0"/>
              </a:rPr>
              <a:t>Acts 26:12-19, 9:18, 22:16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125835"/>
            <a:ext cx="2158409" cy="1417739"/>
          </a:xfrm>
        </p:spPr>
        <p:txBody>
          <a:bodyPr/>
          <a:lstStyle/>
          <a:p>
            <a:pPr algn="ctr"/>
            <a:r>
              <a:rPr lang="en-US" sz="2200" dirty="0">
                <a:solidFill>
                  <a:srgbClr val="C00000"/>
                </a:solidFill>
              </a:rPr>
              <a:t>IF it doesn’t matter what we believe, then:</a:t>
            </a:r>
          </a:p>
        </p:txBody>
      </p:sp>
    </p:spTree>
    <p:extLst>
      <p:ext uri="{BB962C8B-B14F-4D97-AF65-F5344CB8AC3E}">
        <p14:creationId xmlns:p14="http://schemas.microsoft.com/office/powerpoint/2010/main" val="2357163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8723" y="2046913"/>
            <a:ext cx="9085277" cy="4311941"/>
          </a:xfrm>
        </p:spPr>
        <p:txBody>
          <a:bodyPr anchor="t">
            <a:normAutofit fontScale="92500"/>
          </a:bodyPr>
          <a:lstStyle/>
          <a:p>
            <a:pPr algn="l"/>
            <a:r>
              <a:rPr lang="en-US" sz="4000" b="1" dirty="0">
                <a:solidFill>
                  <a:srgbClr val="0070C0"/>
                </a:solidFill>
              </a:rPr>
              <a:t>Why did Paul need to change religions?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rgbClr val="C00000"/>
                </a:solidFill>
                <a:latin typeface="Bookman Old Style" panose="02050604050505020204" pitchFamily="18" charset="0"/>
              </a:rPr>
              <a:t>Acts 23:1, 1 Timothy 1:12-15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bg1"/>
                </a:solidFill>
              </a:rPr>
              <a:t>Sincerity is not enough! 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bg1"/>
                </a:solidFill>
              </a:rPr>
              <a:t>Paul was sincere, but he needed to change.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IT DOES matter.</a:t>
            </a:r>
            <a:endParaRPr lang="en-US" sz="4000" b="1" dirty="0">
              <a:solidFill>
                <a:srgbClr val="C0000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125835"/>
            <a:ext cx="2158409" cy="1417739"/>
          </a:xfrm>
        </p:spPr>
        <p:txBody>
          <a:bodyPr/>
          <a:lstStyle/>
          <a:p>
            <a:pPr algn="ctr"/>
            <a:r>
              <a:rPr lang="en-US" sz="2200" dirty="0">
                <a:solidFill>
                  <a:srgbClr val="C00000"/>
                </a:solidFill>
              </a:rPr>
              <a:t>IF it doesn’t matter what we believe, then:</a:t>
            </a:r>
          </a:p>
        </p:txBody>
      </p:sp>
    </p:spTree>
    <p:extLst>
      <p:ext uri="{BB962C8B-B14F-4D97-AF65-F5344CB8AC3E}">
        <p14:creationId xmlns:p14="http://schemas.microsoft.com/office/powerpoint/2010/main" val="2856951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8723" y="2046913"/>
            <a:ext cx="9085277" cy="4311941"/>
          </a:xfrm>
        </p:spPr>
        <p:txBody>
          <a:bodyPr anchor="t">
            <a:normAutofit fontScale="85000" lnSpcReduction="20000"/>
          </a:bodyPr>
          <a:lstStyle/>
          <a:p>
            <a:pPr algn="l"/>
            <a:r>
              <a:rPr lang="en-US" sz="4000" b="1" dirty="0">
                <a:solidFill>
                  <a:srgbClr val="0070C0"/>
                </a:solidFill>
              </a:rPr>
              <a:t>Why did Paul persuade men? 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rgbClr val="C00000"/>
                </a:solidFill>
                <a:latin typeface="Bookman Old Style" panose="02050604050505020204" pitchFamily="18" charset="0"/>
              </a:rPr>
              <a:t>2 Corinthians 5:11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bg1"/>
                </a:solidFill>
              </a:rPr>
              <a:t>That was his mission – </a:t>
            </a:r>
            <a:r>
              <a:rPr lang="en-US" sz="4000" b="1" dirty="0">
                <a:solidFill>
                  <a:srgbClr val="C00000"/>
                </a:solidFill>
                <a:latin typeface="Bookman Old Style" panose="02050604050505020204" pitchFamily="18" charset="0"/>
              </a:rPr>
              <a:t>Acts 18:13, 19:8, 26, 28:23-24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bg1"/>
                </a:solidFill>
              </a:rPr>
              <a:t>He knew a day of judgment was coming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bg1"/>
                </a:solidFill>
              </a:rPr>
              <a:t>Endured much to win some – </a:t>
            </a:r>
            <a:r>
              <a:rPr lang="en-US" sz="4000" b="1" dirty="0">
                <a:solidFill>
                  <a:srgbClr val="C00000"/>
                </a:solidFill>
                <a:latin typeface="Bookman Old Style" panose="02050604050505020204" pitchFamily="18" charset="0"/>
              </a:rPr>
              <a:t>2 Corinthians 11:23-28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bg1"/>
                </a:solidFill>
              </a:rPr>
              <a:t>The price he paid shows it matters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125835"/>
            <a:ext cx="2158409" cy="1417739"/>
          </a:xfrm>
        </p:spPr>
        <p:txBody>
          <a:bodyPr/>
          <a:lstStyle/>
          <a:p>
            <a:pPr algn="ctr"/>
            <a:r>
              <a:rPr lang="en-US" sz="2200" dirty="0">
                <a:solidFill>
                  <a:srgbClr val="C00000"/>
                </a:solidFill>
              </a:rPr>
              <a:t>IF it doesn’t matter what we believe, then:</a:t>
            </a:r>
          </a:p>
        </p:txBody>
      </p:sp>
    </p:spTree>
    <p:extLst>
      <p:ext uri="{BB962C8B-B14F-4D97-AF65-F5344CB8AC3E}">
        <p14:creationId xmlns:p14="http://schemas.microsoft.com/office/powerpoint/2010/main" val="4243291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8723" y="2046913"/>
            <a:ext cx="9085277" cy="4311941"/>
          </a:xfrm>
        </p:spPr>
        <p:txBody>
          <a:bodyPr anchor="t">
            <a:normAutofit fontScale="85000" lnSpcReduction="10000"/>
          </a:bodyPr>
          <a:lstStyle/>
          <a:p>
            <a:pPr algn="l"/>
            <a:r>
              <a:rPr lang="en-US" sz="4000" b="1" dirty="0">
                <a:solidFill>
                  <a:srgbClr val="0070C0"/>
                </a:solidFill>
              </a:rPr>
              <a:t>Why was Peter sent to Cornelius?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rgbClr val="C00000"/>
                </a:solidFill>
                <a:latin typeface="Bookman Old Style" panose="02050604050505020204" pitchFamily="18" charset="0"/>
              </a:rPr>
              <a:t>Acts 10:1-2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bg1"/>
                </a:solidFill>
              </a:rPr>
              <a:t>Cornelius was a very good man, but he needed to obey the gospel (</a:t>
            </a:r>
            <a:r>
              <a:rPr lang="en-US" sz="4000" b="1" dirty="0">
                <a:solidFill>
                  <a:srgbClr val="C00000"/>
                </a:solidFill>
                <a:latin typeface="Bookman Old Style" panose="02050604050505020204" pitchFamily="18" charset="0"/>
              </a:rPr>
              <a:t>Acts 11:14</a:t>
            </a:r>
            <a:r>
              <a:rPr lang="en-US" sz="4000" dirty="0">
                <a:solidFill>
                  <a:schemeClr val="bg1"/>
                </a:solidFill>
              </a:rPr>
              <a:t>)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bg1"/>
                </a:solidFill>
              </a:rPr>
              <a:t>The account– </a:t>
            </a:r>
            <a:r>
              <a:rPr lang="en-US" sz="4000" b="1" dirty="0">
                <a:solidFill>
                  <a:srgbClr val="C00000"/>
                </a:solidFill>
                <a:latin typeface="Bookman Old Style" panose="02050604050505020204" pitchFamily="18" charset="0"/>
              </a:rPr>
              <a:t>Acts 10:3-23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bg1"/>
                </a:solidFill>
              </a:rPr>
              <a:t>He was baptized – </a:t>
            </a:r>
            <a:r>
              <a:rPr lang="en-US" sz="4000" b="1" dirty="0">
                <a:solidFill>
                  <a:srgbClr val="C00000"/>
                </a:solidFill>
                <a:latin typeface="Bookman Old Style" panose="02050604050505020204" pitchFamily="18" charset="0"/>
              </a:rPr>
              <a:t>Acts 10:47-48, 2:38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bg1"/>
                </a:solidFill>
              </a:rPr>
              <a:t>What he believed mattered!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125835"/>
            <a:ext cx="2158409" cy="1417739"/>
          </a:xfrm>
        </p:spPr>
        <p:txBody>
          <a:bodyPr/>
          <a:lstStyle/>
          <a:p>
            <a:pPr algn="ctr"/>
            <a:r>
              <a:rPr lang="en-US" sz="2200" dirty="0">
                <a:solidFill>
                  <a:srgbClr val="C00000"/>
                </a:solidFill>
              </a:rPr>
              <a:t>IF it doesn’t matter what we believe, then:</a:t>
            </a:r>
          </a:p>
        </p:txBody>
      </p:sp>
    </p:spTree>
    <p:extLst>
      <p:ext uri="{BB962C8B-B14F-4D97-AF65-F5344CB8AC3E}">
        <p14:creationId xmlns:p14="http://schemas.microsoft.com/office/powerpoint/2010/main" val="2200274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theme/theme1.xml><?xml version="1.0" encoding="utf-8"?>
<a:theme xmlns:a="http://schemas.openxmlformats.org/drawingml/2006/main" name="Default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Revolution">
      <a:maj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127</TotalTime>
  <Words>618</Words>
  <Application>Microsoft Office PowerPoint</Application>
  <PresentationFormat>On-screen Show (4:3)</PresentationFormat>
  <Paragraphs>81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Bookman Old Style</vt:lpstr>
      <vt:lpstr>Trebuchet MS</vt:lpstr>
      <vt:lpstr>Default</vt:lpstr>
      <vt:lpstr>DOES IT REALLY MATTER WHAT WE BELIEVE?</vt:lpstr>
      <vt:lpstr>Does it really matter what we believe?</vt:lpstr>
      <vt:lpstr>IF it doesn’t matter what we believe, then:</vt:lpstr>
      <vt:lpstr>IF it doesn’t matter what we believe, then:</vt:lpstr>
      <vt:lpstr>IF it doesn’t matter what we believe, then:</vt:lpstr>
      <vt:lpstr>IF it doesn’t matter what we believe, then:</vt:lpstr>
      <vt:lpstr>IF it doesn’t matter what we believe, then:</vt:lpstr>
      <vt:lpstr>IF it doesn’t matter what we believe, then:</vt:lpstr>
      <vt:lpstr>IF it doesn’t matter what we believe, then:</vt:lpstr>
      <vt:lpstr>IF it doesn’t matter what we believe, then:</vt:lpstr>
      <vt:lpstr>IF it doesn’t matter what we believe, then:</vt:lpstr>
      <vt:lpstr>IF it doesn’t matter what we believe, then:</vt:lpstr>
      <vt:lpstr>IF it doesn’t matter what we believe, then:</vt:lpstr>
      <vt:lpstr>IF it doesn’t matter what we believe, then:</vt:lpstr>
      <vt:lpstr>PowerPoint Presentation</vt:lpstr>
    </vt:vector>
  </TitlesOfParts>
  <Company>RT Creative Group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Chapman</dc:creator>
  <cp:lastModifiedBy>Thomas Thornhill</cp:lastModifiedBy>
  <cp:revision>19</cp:revision>
  <dcterms:created xsi:type="dcterms:W3CDTF">2014-03-26T14:03:34Z</dcterms:created>
  <dcterms:modified xsi:type="dcterms:W3CDTF">2019-09-01T12:58:00Z</dcterms:modified>
</cp:coreProperties>
</file>