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1" r:id="rId3"/>
    <p:sldId id="264" r:id="rId4"/>
    <p:sldId id="265" r:id="rId5"/>
    <p:sldId id="263" r:id="rId6"/>
    <p:sldId id="266" r:id="rId7"/>
    <p:sldId id="267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2FB94-4866-45EE-A402-48C5FF5AA07C}" v="2831" dt="2019-06-23T23:47:4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04C2FB94-4866-45EE-A402-48C5FF5AA07C}"/>
    <pc:docChg chg="custSel addSld delSld modSld modMainMaster">
      <pc:chgData name="Thomas Thornhill" userId="4b94b3c8d6c07379" providerId="LiveId" clId="{04C2FB94-4866-45EE-A402-48C5FF5AA07C}" dt="2019-06-23T23:47:46.920" v="2927" actId="20577"/>
      <pc:docMkLst>
        <pc:docMk/>
      </pc:docMkLst>
      <pc:sldChg chg="del">
        <pc:chgData name="Thomas Thornhill" userId="4b94b3c8d6c07379" providerId="LiveId" clId="{04C2FB94-4866-45EE-A402-48C5FF5AA07C}" dt="2019-06-23T23:16:26.922" v="2479" actId="2696"/>
        <pc:sldMkLst>
          <pc:docMk/>
          <pc:sldMk cId="3877253977" sldId="257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3893856719" sldId="258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1405483902" sldId="261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544258191" sldId="263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3503255704" sldId="264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3038672104" sldId="265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1138697296" sldId="266"/>
        </pc:sldMkLst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14188198" sldId="267"/>
        </pc:sldMkLst>
      </pc:sldChg>
      <pc:sldChg chg="modSp del modAnim">
        <pc:chgData name="Thomas Thornhill" userId="4b94b3c8d6c07379" providerId="LiveId" clId="{04C2FB94-4866-45EE-A402-48C5FF5AA07C}" dt="2019-06-23T15:43:40.499" v="10" actId="2696"/>
        <pc:sldMkLst>
          <pc:docMk/>
          <pc:sldMk cId="3424198192" sldId="268"/>
        </pc:sldMkLst>
        <pc:spChg chg="mod">
          <ac:chgData name="Thomas Thornhill" userId="4b94b3c8d6c07379" providerId="LiveId" clId="{04C2FB94-4866-45EE-A402-48C5FF5AA07C}" dt="2019-06-23T15:43:18.731" v="0"/>
          <ac:spMkLst>
            <pc:docMk/>
            <pc:sldMk cId="3424198192" sldId="268"/>
            <ac:spMk id="4" creationId="{00000000-0000-0000-0000-000000000000}"/>
          </ac:spMkLst>
        </pc:spChg>
      </pc:sldChg>
      <pc:sldChg chg="modSp modTransition">
        <pc:chgData name="Thomas Thornhill" userId="4b94b3c8d6c07379" providerId="LiveId" clId="{04C2FB94-4866-45EE-A402-48C5FF5AA07C}" dt="2019-06-23T23:41:18.324" v="2894" actId="313"/>
        <pc:sldMkLst>
          <pc:docMk/>
          <pc:sldMk cId="3829975339" sldId="269"/>
        </pc:sldMkLst>
        <pc:spChg chg="mod">
          <ac:chgData name="Thomas Thornhill" userId="4b94b3c8d6c07379" providerId="LiveId" clId="{04C2FB94-4866-45EE-A402-48C5FF5AA07C}" dt="2019-06-23T23:41:18.324" v="2894" actId="313"/>
          <ac:spMkLst>
            <pc:docMk/>
            <pc:sldMk cId="3829975339" sldId="269"/>
            <ac:spMk id="4" creationId="{00000000-0000-0000-0000-000000000000}"/>
          </ac:spMkLst>
        </pc:spChg>
      </pc:sldChg>
      <pc:sldChg chg="modSp modTransition">
        <pc:chgData name="Thomas Thornhill" userId="4b94b3c8d6c07379" providerId="LiveId" clId="{04C2FB94-4866-45EE-A402-48C5FF5AA07C}" dt="2019-06-23T23:20:21.765" v="2892"/>
        <pc:sldMkLst>
          <pc:docMk/>
          <pc:sldMk cId="853308506" sldId="270"/>
        </pc:sldMkLst>
        <pc:spChg chg="mod">
          <ac:chgData name="Thomas Thornhill" userId="4b94b3c8d6c07379" providerId="LiveId" clId="{04C2FB94-4866-45EE-A402-48C5FF5AA07C}" dt="2019-06-23T15:46:54.791" v="52" actId="108"/>
          <ac:spMkLst>
            <pc:docMk/>
            <pc:sldMk cId="853308506" sldId="270"/>
            <ac:spMk id="4" creationId="{00000000-0000-0000-0000-000000000000}"/>
          </ac:spMkLst>
        </pc:spChg>
      </pc:sldChg>
      <pc:sldChg chg="modTransition">
        <pc:chgData name="Thomas Thornhill" userId="4b94b3c8d6c07379" providerId="LiveId" clId="{04C2FB94-4866-45EE-A402-48C5FF5AA07C}" dt="2019-06-23T23:20:21.765" v="2892"/>
        <pc:sldMkLst>
          <pc:docMk/>
          <pc:sldMk cId="1645968476" sldId="271"/>
        </pc:sldMkLst>
      </pc:sldChg>
      <pc:sldChg chg="modSp modTransition modAnim">
        <pc:chgData name="Thomas Thornhill" userId="4b94b3c8d6c07379" providerId="LiveId" clId="{04C2FB94-4866-45EE-A402-48C5FF5AA07C}" dt="2019-06-23T23:20:21.765" v="2892"/>
        <pc:sldMkLst>
          <pc:docMk/>
          <pc:sldMk cId="4191902424" sldId="272"/>
        </pc:sldMkLst>
        <pc:spChg chg="mod">
          <ac:chgData name="Thomas Thornhill" userId="4b94b3c8d6c07379" providerId="LiveId" clId="{04C2FB94-4866-45EE-A402-48C5FF5AA07C}" dt="2019-06-23T15:52:35.686" v="143" actId="20577"/>
          <ac:spMkLst>
            <pc:docMk/>
            <pc:sldMk cId="4191902424" sldId="272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3261837491" sldId="273"/>
        </pc:sldMkLst>
        <pc:spChg chg="mod">
          <ac:chgData name="Thomas Thornhill" userId="4b94b3c8d6c07379" providerId="LiveId" clId="{04C2FB94-4866-45EE-A402-48C5FF5AA07C}" dt="2019-06-23T22:42:44.286" v="323" actId="1076"/>
          <ac:spMkLst>
            <pc:docMk/>
            <pc:sldMk cId="3261837491" sldId="273"/>
            <ac:spMk id="3" creationId="{B1238A75-6D3C-4EE2-B453-F7FBC7016A0C}"/>
          </ac:spMkLst>
        </pc:spChg>
        <pc:spChg chg="mod">
          <ac:chgData name="Thomas Thornhill" userId="4b94b3c8d6c07379" providerId="LiveId" clId="{04C2FB94-4866-45EE-A402-48C5FF5AA07C}" dt="2019-06-23T22:45:45.732" v="547" actId="6549"/>
          <ac:spMkLst>
            <pc:docMk/>
            <pc:sldMk cId="3261837491" sldId="273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2099352137" sldId="274"/>
        </pc:sldMkLst>
        <pc:spChg chg="mod">
          <ac:chgData name="Thomas Thornhill" userId="4b94b3c8d6c07379" providerId="LiveId" clId="{04C2FB94-4866-45EE-A402-48C5FF5AA07C}" dt="2019-06-23T22:45:53.869" v="549" actId="6549"/>
          <ac:spMkLst>
            <pc:docMk/>
            <pc:sldMk cId="2099352137" sldId="274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885810169" sldId="275"/>
        </pc:sldMkLst>
        <pc:spChg chg="mod">
          <ac:chgData name="Thomas Thornhill" userId="4b94b3c8d6c07379" providerId="LiveId" clId="{04C2FB94-4866-45EE-A402-48C5FF5AA07C}" dt="2019-06-23T22:49:57.886" v="698" actId="6549"/>
          <ac:spMkLst>
            <pc:docMk/>
            <pc:sldMk cId="885810169" sldId="275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1440323411" sldId="276"/>
        </pc:sldMkLst>
        <pc:spChg chg="mod">
          <ac:chgData name="Thomas Thornhill" userId="4b94b3c8d6c07379" providerId="LiveId" clId="{04C2FB94-4866-45EE-A402-48C5FF5AA07C}" dt="2019-06-23T22:58:45.973" v="934" actId="207"/>
          <ac:spMkLst>
            <pc:docMk/>
            <pc:sldMk cId="1440323411" sldId="276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2668100289" sldId="277"/>
        </pc:sldMkLst>
        <pc:spChg chg="mod">
          <ac:chgData name="Thomas Thornhill" userId="4b94b3c8d6c07379" providerId="LiveId" clId="{04C2FB94-4866-45EE-A402-48C5FF5AA07C}" dt="2019-06-23T23:04:02.955" v="1505" actId="20577"/>
          <ac:spMkLst>
            <pc:docMk/>
            <pc:sldMk cId="2668100289" sldId="277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45:21.040" v="2921" actId="20577"/>
        <pc:sldMkLst>
          <pc:docMk/>
          <pc:sldMk cId="4082011713" sldId="278"/>
        </pc:sldMkLst>
        <pc:spChg chg="mod">
          <ac:chgData name="Thomas Thornhill" userId="4b94b3c8d6c07379" providerId="LiveId" clId="{04C2FB94-4866-45EE-A402-48C5FF5AA07C}" dt="2019-06-23T23:45:21.040" v="2921" actId="20577"/>
          <ac:spMkLst>
            <pc:docMk/>
            <pc:sldMk cId="4082011713" sldId="278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1905089218" sldId="279"/>
        </pc:sldMkLst>
        <pc:spChg chg="mod">
          <ac:chgData name="Thomas Thornhill" userId="4b94b3c8d6c07379" providerId="LiveId" clId="{04C2FB94-4866-45EE-A402-48C5FF5AA07C}" dt="2019-06-23T23:05:39.716" v="1696" actId="20577"/>
          <ac:spMkLst>
            <pc:docMk/>
            <pc:sldMk cId="1905089218" sldId="279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3537844519" sldId="280"/>
        </pc:sldMkLst>
        <pc:spChg chg="mod">
          <ac:chgData name="Thomas Thornhill" userId="4b94b3c8d6c07379" providerId="LiveId" clId="{04C2FB94-4866-45EE-A402-48C5FF5AA07C}" dt="2019-06-23T23:09:26.241" v="1990" actId="20577"/>
          <ac:spMkLst>
            <pc:docMk/>
            <pc:sldMk cId="3537844519" sldId="280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47:03.860" v="2925" actId="20577"/>
        <pc:sldMkLst>
          <pc:docMk/>
          <pc:sldMk cId="2595681057" sldId="281"/>
        </pc:sldMkLst>
        <pc:spChg chg="mod">
          <ac:chgData name="Thomas Thornhill" userId="4b94b3c8d6c07379" providerId="LiveId" clId="{04C2FB94-4866-45EE-A402-48C5FF5AA07C}" dt="2019-06-23T23:09:47.405" v="2023" actId="20577"/>
          <ac:spMkLst>
            <pc:docMk/>
            <pc:sldMk cId="2595681057" sldId="281"/>
            <ac:spMk id="3" creationId="{B1238A75-6D3C-4EE2-B453-F7FBC7016A0C}"/>
          </ac:spMkLst>
        </pc:spChg>
        <pc:spChg chg="mod">
          <ac:chgData name="Thomas Thornhill" userId="4b94b3c8d6c07379" providerId="LiveId" clId="{04C2FB94-4866-45EE-A402-48C5FF5AA07C}" dt="2019-06-23T23:47:03.860" v="2925" actId="20577"/>
          <ac:spMkLst>
            <pc:docMk/>
            <pc:sldMk cId="2595681057" sldId="281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46:18.637" v="2923" actId="6549"/>
        <pc:sldMkLst>
          <pc:docMk/>
          <pc:sldMk cId="2942861787" sldId="282"/>
        </pc:sldMkLst>
        <pc:spChg chg="mod">
          <ac:chgData name="Thomas Thornhill" userId="4b94b3c8d6c07379" providerId="LiveId" clId="{04C2FB94-4866-45EE-A402-48C5FF5AA07C}" dt="2019-06-23T23:46:18.637" v="2923" actId="6549"/>
          <ac:spMkLst>
            <pc:docMk/>
            <pc:sldMk cId="2942861787" sldId="282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47:46.920" v="2927" actId="20577"/>
        <pc:sldMkLst>
          <pc:docMk/>
          <pc:sldMk cId="3455059864" sldId="283"/>
        </pc:sldMkLst>
        <pc:spChg chg="mod">
          <ac:chgData name="Thomas Thornhill" userId="4b94b3c8d6c07379" providerId="LiveId" clId="{04C2FB94-4866-45EE-A402-48C5FF5AA07C}" dt="2019-06-23T23:17:09.568" v="2505" actId="14100"/>
          <ac:spMkLst>
            <pc:docMk/>
            <pc:sldMk cId="3455059864" sldId="283"/>
            <ac:spMk id="6" creationId="{00000000-0000-0000-0000-000000000000}"/>
          </ac:spMkLst>
        </pc:spChg>
        <pc:spChg chg="mod">
          <ac:chgData name="Thomas Thornhill" userId="4b94b3c8d6c07379" providerId="LiveId" clId="{04C2FB94-4866-45EE-A402-48C5FF5AA07C}" dt="2019-06-23T23:47:46.920" v="2927" actId="20577"/>
          <ac:spMkLst>
            <pc:docMk/>
            <pc:sldMk cId="3455059864" sldId="283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04C2FB94-4866-45EE-A402-48C5FF5AA07C}" dt="2019-06-23T23:20:21.765" v="2892"/>
        <pc:sldMkLst>
          <pc:docMk/>
          <pc:sldMk cId="3354627625" sldId="284"/>
        </pc:sldMkLst>
        <pc:spChg chg="mod">
          <ac:chgData name="Thomas Thornhill" userId="4b94b3c8d6c07379" providerId="LiveId" clId="{04C2FB94-4866-45EE-A402-48C5FF5AA07C}" dt="2019-06-23T23:19:46.789" v="2890" actId="113"/>
          <ac:spMkLst>
            <pc:docMk/>
            <pc:sldMk cId="3354627625" sldId="284"/>
            <ac:spMk id="7" creationId="{00000000-0000-0000-0000-000000000000}"/>
          </ac:spMkLst>
        </pc:spChg>
      </pc:sldChg>
      <pc:sldMasterChg chg="modTransition modSldLayout">
        <pc:chgData name="Thomas Thornhill" userId="4b94b3c8d6c07379" providerId="LiveId" clId="{04C2FB94-4866-45EE-A402-48C5FF5AA07C}" dt="2019-06-23T23:20:21.765" v="2892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04C2FB94-4866-45EE-A402-48C5FF5AA07C}" dt="2019-06-23T23:20:21.765" v="2892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5E74-2A2D-4BD3-8044-D89276C89BD3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7B9C-585E-4752-A796-88A605E4A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47B9C-585E-4752-A796-88A605E4A0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32667" y="5091486"/>
            <a:ext cx="2927047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32667" y="5091486"/>
            <a:ext cx="2927047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476" y="1945703"/>
            <a:ext cx="6011334" cy="26903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67963" y="244857"/>
            <a:ext cx="3257847" cy="518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5053" y="6035040"/>
            <a:ext cx="4624810" cy="671479"/>
          </a:xfrm>
        </p:spPr>
        <p:txBody>
          <a:bodyPr>
            <a:noAutofit/>
          </a:bodyPr>
          <a:lstStyle/>
          <a:p>
            <a:r>
              <a:rPr lang="en-US" sz="3000" dirty="0"/>
              <a:t>Problems Christians Face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and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5400" b="1" dirty="0"/>
              <a:t>Suffering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Righteousness of God 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Righteousness demands consequences for actions</a:t>
            </a:r>
            <a:br>
              <a:rPr lang="en-US" sz="4000" dirty="0"/>
            </a:br>
            <a:r>
              <a:rPr lang="en-US" sz="37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1:32, 2:5</a:t>
            </a:r>
            <a:br>
              <a:rPr lang="en-US" sz="37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37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Thessalonians 1:5-8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“brokenness” of this world show how terrible sin really is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85330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about disasters and disease?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Could some of these be the result of ungodliness?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Are they part of the curse of this world? </a:t>
            </a:r>
            <a:br>
              <a:rPr lang="en-US" sz="4000" dirty="0"/>
            </a:br>
            <a:r>
              <a:rPr lang="en-US" sz="4000" dirty="0"/>
              <a:t>The world is not as it was before man sinned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8:22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Can they cause man to turn to God? (Societally)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see that God is greater?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19190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God has given us tools to help us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brethren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6:2,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Thessalonians 5:14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His promises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10:13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326183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God has given us tools to help us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His word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3:16-17,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20:32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attitudes His word calls for as Christians that can help us through our struggles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20993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Know that God understands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cannot say He does not understand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He sent Jesus to suffer on the cross,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John 3:16, Hebrews 4:14-16, 2:9, 12:2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88581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Be careful before questioning the character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Isaiah 55:8-9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9:19-24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Ecclesiastes 6:12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3:20, </a:t>
            </a:r>
            <a:r>
              <a:rPr lang="en-US" sz="4000" dirty="0"/>
              <a:t>our God is able to do exceedingly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Job and his friends were wrong! It was NOT God!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144032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There are questions I cannot answer.  But there are also answers I cannot question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to the character of God (good, powerful), do not pit His qualities against each other.  They work together.  Not “either/or”, but “and/but”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266810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Who gets to determine how much suffering is too much?</a:t>
            </a:r>
            <a:br>
              <a:rPr lang="en-US" sz="4000" dirty="0"/>
            </a:br>
            <a:r>
              <a:rPr lang="en-US" sz="4000" dirty="0"/>
              <a:t>Do we really know what is best?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really know His mind, not just for mankind overall, but in any given situation?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know where suffering will lead? 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8:28,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12:5-11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408201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Don’t demand more of God than He has promised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 many ask, “Why me?”  But in humility would I ask, “Why NOT me?”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only thing accomplished by blaming God is misery!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190508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Put the blame where it belongs!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is the product of Satan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is the domain of his world –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John 5:19 </a:t>
            </a:r>
            <a:r>
              <a:rPr lang="en-US" sz="4000" dirty="0"/>
              <a:t>– the whole world lies under his sway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Corinthians 4:2 </a:t>
            </a:r>
            <a:r>
              <a:rPr lang="en-US" sz="4000" dirty="0"/>
              <a:t>– the god of this 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Will we declare war on the devil?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353784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762913"/>
            <a:ext cx="8466282" cy="5794826"/>
          </a:xfrm>
        </p:spPr>
        <p:txBody>
          <a:bodyPr anchor="t">
            <a:normAutofit lnSpcReduction="10000"/>
          </a:bodyPr>
          <a:lstStyle/>
          <a:p>
            <a:pPr algn="r"/>
            <a:r>
              <a:rPr lang="en-US" sz="3300" dirty="0"/>
              <a:t>Real challenges to our faith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Many in the world will question the character of God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They present questions that are not easy to answer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Even as Christians we may struggle or at least wonder about these things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There are answers!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6153" y="244857"/>
            <a:ext cx="3257847" cy="518055"/>
          </a:xfrm>
        </p:spPr>
        <p:txBody>
          <a:bodyPr/>
          <a:lstStyle/>
          <a:p>
            <a:r>
              <a:rPr lang="en-US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cause us to not put our hope in this world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Corinthians 4:17, Revelation 21:1, 4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humble us – life is frail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teach us to pray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5:13, 16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Can good come from his suffering</a:t>
            </a:r>
          </a:p>
        </p:txBody>
      </p:sp>
    </p:spTree>
    <p:extLst>
      <p:ext uri="{BB962C8B-B14F-4D97-AF65-F5344CB8AC3E}">
        <p14:creationId xmlns:p14="http://schemas.microsoft.com/office/powerpoint/2010/main" val="259568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cause us to repent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Luke 15:15-18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make us better as we deal with it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1:2-4, Romans 5:3-5, 2 Corinthians 12:7-10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make the world better – sometimes disasters and tragedy bring us together, often for good.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Can good come from his suffering</a:t>
            </a:r>
          </a:p>
        </p:txBody>
      </p:sp>
    </p:spTree>
    <p:extLst>
      <p:ext uri="{BB962C8B-B14F-4D97-AF65-F5344CB8AC3E}">
        <p14:creationId xmlns:p14="http://schemas.microsoft.com/office/powerpoint/2010/main" val="294286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1482571"/>
            <a:ext cx="8466282" cy="507516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There are answers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Thought they may not be perfect or complete, they give us enough understanding to keep from accusing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understand</a:t>
            </a:r>
            <a:r>
              <a:rPr lang="en-US" sz="4000"/>
              <a:t>, trials </a:t>
            </a:r>
            <a:r>
              <a:rPr lang="en-US" sz="4000" dirty="0"/>
              <a:t>do NOT have to defeat us!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940" y="244857"/>
            <a:ext cx="6019060" cy="518055"/>
          </a:xfrm>
        </p:spPr>
        <p:txBody>
          <a:bodyPr>
            <a:noAutofit/>
          </a:bodyPr>
          <a:lstStyle/>
          <a:p>
            <a:r>
              <a:rPr lang="en-US" sz="3600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45505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1482571"/>
            <a:ext cx="8466282" cy="507516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Finally, understand that whatever suffering you endure on this side of eternity has no bearing on whether or not you will be saved.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Only you can control that by submitting to Him</a:t>
            </a:r>
          </a:p>
          <a:p>
            <a:r>
              <a:rPr lang="en-US" sz="5400" b="1" dirty="0">
                <a:solidFill>
                  <a:srgbClr val="FFC000"/>
                </a:solidFill>
              </a:rPr>
              <a:t>Will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940" y="244857"/>
            <a:ext cx="6019060" cy="518055"/>
          </a:xfrm>
        </p:spPr>
        <p:txBody>
          <a:bodyPr>
            <a:noAutofit/>
          </a:bodyPr>
          <a:lstStyle/>
          <a:p>
            <a:r>
              <a:rPr lang="en-US" sz="3600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35462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762913"/>
            <a:ext cx="8466282" cy="5794826"/>
          </a:xfrm>
        </p:spPr>
        <p:txBody>
          <a:bodyPr anchor="t">
            <a:normAutofit fontScale="85000" lnSpcReduction="20000"/>
          </a:bodyPr>
          <a:lstStyle/>
          <a:p>
            <a:pPr algn="r"/>
            <a:r>
              <a:rPr lang="en-US" sz="3300" dirty="0"/>
              <a:t>The problem presented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This is one of the most used arguments at this time by skeptics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“If God is all powerful, and all good, why is there so much suffering (evil) in the world”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If He is all powerful, He would stop it.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If He were good, He would stop it.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So He is either not all powerful, or not good.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“Therefore, I reject God (or the God of the Bible).”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6153" y="244857"/>
            <a:ext cx="3257847" cy="518055"/>
          </a:xfrm>
        </p:spPr>
        <p:txBody>
          <a:bodyPr/>
          <a:lstStyle/>
          <a:p>
            <a:r>
              <a:rPr lang="en-US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50325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762913"/>
            <a:ext cx="8466282" cy="5794826"/>
          </a:xfrm>
        </p:spPr>
        <p:txBody>
          <a:bodyPr anchor="t">
            <a:normAutofit fontScale="92500"/>
          </a:bodyPr>
          <a:lstStyle/>
          <a:p>
            <a:pPr algn="r"/>
            <a:r>
              <a:rPr lang="en-US" sz="3300" dirty="0"/>
              <a:t>The problem presented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Often, this is very personal – something has happened or been observed.  Life seems unfair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In answer to this, we do not have all the answers, NOR do we have perfect answers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neither do they!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there are some considerations!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6153" y="244857"/>
            <a:ext cx="3257847" cy="518055"/>
          </a:xfrm>
        </p:spPr>
        <p:txBody>
          <a:bodyPr/>
          <a:lstStyle/>
          <a:p>
            <a:r>
              <a:rPr lang="en-US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03867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question, neither proves, nor disproves God.  </a:t>
            </a:r>
            <a:br>
              <a:rPr lang="en-US" sz="4000" dirty="0"/>
            </a:br>
            <a:r>
              <a:rPr lang="en-US" sz="4000" dirty="0"/>
              <a:t>It has nothing to do with His existence.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DOES address WHO God is – His character.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 consider, what answer does the atheist/naturalist have.  Can he really question any moral standard – even if it provokes “suffering”?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God DOES allow suffering (and evil). 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Cf. Job 1 &amp; 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 the question is WHY?  Are there good reasons?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Even if we do not fully understand, there are reasons to consider. 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3869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Much of the evil and suffering are the product of the fall of man 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Genesis 3:14-19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is part of what we “inherit” from the sins of Adam &amp; Eve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15:21-22</a:t>
            </a:r>
            <a:r>
              <a:rPr lang="en-US" sz="4000" dirty="0"/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If you are suffering – how much of it is the product of evil – ungodly behaviors, etc.?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F2EFA1-46FF-4752-906D-A1935FF5DF8C}"/>
              </a:ext>
            </a:extLst>
          </p:cNvPr>
          <p:cNvSpPr/>
          <p:nvPr/>
        </p:nvSpPr>
        <p:spPr>
          <a:xfrm>
            <a:off x="925688" y="4007555"/>
            <a:ext cx="7691575" cy="2201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Do we give Satan the blame He deserves in these things?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John 8:44</a:t>
            </a:r>
          </a:p>
        </p:txBody>
      </p:sp>
    </p:spTree>
    <p:extLst>
      <p:ext uri="{BB962C8B-B14F-4D97-AF65-F5344CB8AC3E}">
        <p14:creationId xmlns:p14="http://schemas.microsoft.com/office/powerpoint/2010/main" val="141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BCCFF"/>
                </a:solidFill>
              </a:rPr>
              <a:t>Free will 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When we do wrong there are consequences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Sometimes, we suffer because of the choices of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Sometimes, we suffer as a result of </a:t>
            </a:r>
            <a:r>
              <a:rPr lang="en-US" sz="4000" dirty="0" err="1"/>
              <a:t>societie’s</a:t>
            </a:r>
            <a:r>
              <a:rPr lang="en-US" sz="4000" dirty="0"/>
              <a:t> decisions, etc. </a:t>
            </a:r>
            <a:br>
              <a:rPr lang="en-US" sz="4000" dirty="0"/>
            </a:br>
            <a:r>
              <a:rPr lang="en-US" sz="4000" dirty="0"/>
              <a:t>Even the flood could have changed the world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82997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6949" y="731519"/>
            <a:ext cx="8778240" cy="5871535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BCCFF"/>
                </a:solidFill>
              </a:rPr>
              <a:t>Free will 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if all suffering were removed (or only removed from His followers)?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Would we appreciate love &amp; sacrifice?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Would we even consider serving God (out of love, etc.)?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WHY would we serve Him? </a:t>
            </a:r>
            <a:br>
              <a:rPr lang="en-US" sz="4000" dirty="0"/>
            </a:br>
            <a:r>
              <a:rPr lang="en-US" sz="43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Cf. John 6:26-27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Also would laws of science be reliable? (e.g. Gravity if someone jumps or falls)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4596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504</TotalTime>
  <Words>839</Words>
  <Application>Microsoft Office PowerPoint</Application>
  <PresentationFormat>On-screen Show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Trebuchet MS</vt:lpstr>
      <vt:lpstr>Default</vt:lpstr>
      <vt:lpstr>God and  Suffering</vt:lpstr>
      <vt:lpstr>God and Suffering</vt:lpstr>
      <vt:lpstr>God and Suffering</vt:lpstr>
      <vt:lpstr>God and 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and Suffering</vt:lpstr>
      <vt:lpstr>God and Suffering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37</cp:revision>
  <dcterms:created xsi:type="dcterms:W3CDTF">2014-03-26T14:03:34Z</dcterms:created>
  <dcterms:modified xsi:type="dcterms:W3CDTF">2019-06-23T23:47:49Z</dcterms:modified>
</cp:coreProperties>
</file>