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1" r:id="rId3"/>
    <p:sldId id="263" r:id="rId4"/>
    <p:sldId id="269" r:id="rId5"/>
    <p:sldId id="273" r:id="rId6"/>
    <p:sldId id="285" r:id="rId7"/>
    <p:sldId id="274" r:id="rId8"/>
    <p:sldId id="275" r:id="rId9"/>
    <p:sldId id="276" r:id="rId10"/>
    <p:sldId id="277" r:id="rId11"/>
    <p:sldId id="278" r:id="rId12"/>
    <p:sldId id="279" r:id="rId13"/>
    <p:sldId id="286" r:id="rId14"/>
    <p:sldId id="280" r:id="rId15"/>
    <p:sldId id="281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E6E4"/>
    <a:srgbClr val="50D0D0"/>
    <a:srgbClr val="FFFF99"/>
    <a:srgbClr val="66FF66"/>
    <a:srgbClr val="3B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36EB8-B219-4A1D-B68D-52CCCF3B867B}" v="1378" dt="2019-06-30T12:09:05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8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04C2FB94-4866-45EE-A402-48C5FF5AA07C}"/>
    <pc:docChg chg="custSel addSld delSld modSld">
      <pc:chgData name="Thomas Thornhill" userId="4b94b3c8d6c07379" providerId="LiveId" clId="{04C2FB94-4866-45EE-A402-48C5FF5AA07C}" dt="2019-06-30T12:09:05.143" v="1450" actId="20577"/>
      <pc:docMkLst>
        <pc:docMk/>
      </pc:docMkLst>
      <pc:sldChg chg="modSp">
        <pc:chgData name="Thomas Thornhill" userId="4b94b3c8d6c07379" providerId="LiveId" clId="{04C2FB94-4866-45EE-A402-48C5FF5AA07C}" dt="2019-06-30T11:43:34.298" v="35" actId="255"/>
        <pc:sldMkLst>
          <pc:docMk/>
          <pc:sldMk cId="3893856719" sldId="258"/>
        </pc:sldMkLst>
        <pc:spChg chg="mod">
          <ac:chgData name="Thomas Thornhill" userId="4b94b3c8d6c07379" providerId="LiveId" clId="{04C2FB94-4866-45EE-A402-48C5FF5AA07C}" dt="2019-06-30T11:43:34.298" v="35" actId="255"/>
          <ac:spMkLst>
            <pc:docMk/>
            <pc:sldMk cId="3893856719" sldId="258"/>
            <ac:spMk id="6" creationId="{00000000-0000-0000-0000-000000000000}"/>
          </ac:spMkLst>
        </pc:spChg>
      </pc:sldChg>
      <pc:sldChg chg="modSp modAnim">
        <pc:chgData name="Thomas Thornhill" userId="4b94b3c8d6c07379" providerId="LiveId" clId="{04C2FB94-4866-45EE-A402-48C5FF5AA07C}" dt="2019-06-30T11:46:08.561" v="267" actId="20577"/>
        <pc:sldMkLst>
          <pc:docMk/>
          <pc:sldMk cId="1405483902" sldId="261"/>
        </pc:sldMkLst>
        <pc:spChg chg="mod">
          <ac:chgData name="Thomas Thornhill" userId="4b94b3c8d6c07379" providerId="LiveId" clId="{04C2FB94-4866-45EE-A402-48C5FF5AA07C}" dt="2019-06-30T11:46:08.561" v="267" actId="20577"/>
          <ac:spMkLst>
            <pc:docMk/>
            <pc:sldMk cId="1405483902" sldId="261"/>
            <ac:spMk id="7" creationId="{00000000-0000-0000-0000-000000000000}"/>
          </ac:spMkLst>
        </pc:spChg>
      </pc:sldChg>
      <pc:sldChg chg="modSp modAnim">
        <pc:chgData name="Thomas Thornhill" userId="4b94b3c8d6c07379" providerId="LiveId" clId="{04C2FB94-4866-45EE-A402-48C5FF5AA07C}" dt="2019-06-30T11:47:59.335" v="414"/>
        <pc:sldMkLst>
          <pc:docMk/>
          <pc:sldMk cId="544258191" sldId="263"/>
        </pc:sldMkLst>
        <pc:spChg chg="mod">
          <ac:chgData name="Thomas Thornhill" userId="4b94b3c8d6c07379" providerId="LiveId" clId="{04C2FB94-4866-45EE-A402-48C5FF5AA07C}" dt="2019-06-30T11:47:59.335" v="414"/>
          <ac:spMkLst>
            <pc:docMk/>
            <pc:sldMk cId="544258191" sldId="263"/>
            <ac:spMk id="4" creationId="{00000000-0000-0000-0000-000000000000}"/>
          </ac:spMkLst>
        </pc:spChg>
      </pc:sldChg>
      <pc:sldChg chg="del">
        <pc:chgData name="Thomas Thornhill" userId="4b94b3c8d6c07379" providerId="LiveId" clId="{04C2FB94-4866-45EE-A402-48C5FF5AA07C}" dt="2019-06-30T11:44:43.623" v="113" actId="2696"/>
        <pc:sldMkLst>
          <pc:docMk/>
          <pc:sldMk cId="3503255704" sldId="264"/>
        </pc:sldMkLst>
      </pc:sldChg>
      <pc:sldChg chg="del">
        <pc:chgData name="Thomas Thornhill" userId="4b94b3c8d6c07379" providerId="LiveId" clId="{04C2FB94-4866-45EE-A402-48C5FF5AA07C}" dt="2019-06-30T11:46:15.518" v="268" actId="2696"/>
        <pc:sldMkLst>
          <pc:docMk/>
          <pc:sldMk cId="3038672104" sldId="265"/>
        </pc:sldMkLst>
      </pc:sldChg>
      <pc:sldChg chg="del">
        <pc:chgData name="Thomas Thornhill" userId="4b94b3c8d6c07379" providerId="LiveId" clId="{04C2FB94-4866-45EE-A402-48C5FF5AA07C}" dt="2019-06-30T11:47:12.349" v="321" actId="2696"/>
        <pc:sldMkLst>
          <pc:docMk/>
          <pc:sldMk cId="1138697296" sldId="266"/>
        </pc:sldMkLst>
      </pc:sldChg>
      <pc:sldChg chg="modSp del">
        <pc:chgData name="Thomas Thornhill" userId="4b94b3c8d6c07379" providerId="LiveId" clId="{04C2FB94-4866-45EE-A402-48C5FF5AA07C}" dt="2019-06-30T11:48:04.201" v="415" actId="2696"/>
        <pc:sldMkLst>
          <pc:docMk/>
          <pc:sldMk cId="14188198" sldId="267"/>
        </pc:sldMkLst>
        <pc:spChg chg="mod">
          <ac:chgData name="Thomas Thornhill" userId="4b94b3c8d6c07379" providerId="LiveId" clId="{04C2FB94-4866-45EE-A402-48C5FF5AA07C}" dt="2019-06-30T11:47:51.791" v="411" actId="1076"/>
          <ac:spMkLst>
            <pc:docMk/>
            <pc:sldMk cId="14188198" sldId="267"/>
            <ac:spMk id="2" creationId="{17F2EFA1-46FF-4752-906D-A1935FF5DF8C}"/>
          </ac:spMkLst>
        </pc:spChg>
      </pc:sldChg>
      <pc:sldChg chg="modSp modAnim">
        <pc:chgData name="Thomas Thornhill" userId="4b94b3c8d6c07379" providerId="LiveId" clId="{04C2FB94-4866-45EE-A402-48C5FF5AA07C}" dt="2019-06-30T11:50:34.513" v="575" actId="20577"/>
        <pc:sldMkLst>
          <pc:docMk/>
          <pc:sldMk cId="3829975339" sldId="269"/>
        </pc:sldMkLst>
        <pc:spChg chg="mod">
          <ac:chgData name="Thomas Thornhill" userId="4b94b3c8d6c07379" providerId="LiveId" clId="{04C2FB94-4866-45EE-A402-48C5FF5AA07C}" dt="2019-06-30T11:50:34.513" v="575" actId="20577"/>
          <ac:spMkLst>
            <pc:docMk/>
            <pc:sldMk cId="3829975339" sldId="269"/>
            <ac:spMk id="4" creationId="{00000000-0000-0000-0000-000000000000}"/>
          </ac:spMkLst>
        </pc:spChg>
      </pc:sldChg>
      <pc:sldChg chg="del">
        <pc:chgData name="Thomas Thornhill" userId="4b94b3c8d6c07379" providerId="LiveId" clId="{04C2FB94-4866-45EE-A402-48C5FF5AA07C}" dt="2019-06-30T11:49:12.168" v="487" actId="2696"/>
        <pc:sldMkLst>
          <pc:docMk/>
          <pc:sldMk cId="853308506" sldId="270"/>
        </pc:sldMkLst>
      </pc:sldChg>
      <pc:sldChg chg="del">
        <pc:chgData name="Thomas Thornhill" userId="4b94b3c8d6c07379" providerId="LiveId" clId="{04C2FB94-4866-45EE-A402-48C5FF5AA07C}" dt="2019-06-30T11:48:52.682" v="440" actId="2696"/>
        <pc:sldMkLst>
          <pc:docMk/>
          <pc:sldMk cId="1645968476" sldId="271"/>
        </pc:sldMkLst>
      </pc:sldChg>
      <pc:sldChg chg="del">
        <pc:chgData name="Thomas Thornhill" userId="4b94b3c8d6c07379" providerId="LiveId" clId="{04C2FB94-4866-45EE-A402-48C5FF5AA07C}" dt="2019-06-30T11:49:27.318" v="488" actId="2696"/>
        <pc:sldMkLst>
          <pc:docMk/>
          <pc:sldMk cId="4191902424" sldId="272"/>
        </pc:sldMkLst>
      </pc:sldChg>
      <pc:sldChg chg="modSp modAnim">
        <pc:chgData name="Thomas Thornhill" userId="4b94b3c8d6c07379" providerId="LiveId" clId="{04C2FB94-4866-45EE-A402-48C5FF5AA07C}" dt="2019-06-30T11:52:45.886" v="838" actId="20577"/>
        <pc:sldMkLst>
          <pc:docMk/>
          <pc:sldMk cId="3261837491" sldId="273"/>
        </pc:sldMkLst>
        <pc:spChg chg="mod">
          <ac:chgData name="Thomas Thornhill" userId="4b94b3c8d6c07379" providerId="LiveId" clId="{04C2FB94-4866-45EE-A402-48C5FF5AA07C}" dt="2019-06-30T11:52:45.886" v="838" actId="20577"/>
          <ac:spMkLst>
            <pc:docMk/>
            <pc:sldMk cId="3261837491" sldId="273"/>
            <ac:spMk id="4" creationId="{00000000-0000-0000-0000-000000000000}"/>
          </ac:spMkLst>
        </pc:spChg>
      </pc:sldChg>
      <pc:sldChg chg="modSp">
        <pc:chgData name="Thomas Thornhill" userId="4b94b3c8d6c07379" providerId="LiveId" clId="{04C2FB94-4866-45EE-A402-48C5FF5AA07C}" dt="2019-06-30T11:56:04.319" v="915" actId="115"/>
        <pc:sldMkLst>
          <pc:docMk/>
          <pc:sldMk cId="2099352137" sldId="274"/>
        </pc:sldMkLst>
        <pc:spChg chg="mod">
          <ac:chgData name="Thomas Thornhill" userId="4b94b3c8d6c07379" providerId="LiveId" clId="{04C2FB94-4866-45EE-A402-48C5FF5AA07C}" dt="2019-06-30T11:56:04.319" v="915" actId="115"/>
          <ac:spMkLst>
            <pc:docMk/>
            <pc:sldMk cId="2099352137" sldId="274"/>
            <ac:spMk id="4" creationId="{00000000-0000-0000-0000-000000000000}"/>
          </ac:spMkLst>
        </pc:spChg>
      </pc:sldChg>
      <pc:sldChg chg="modSp modAnim">
        <pc:chgData name="Thomas Thornhill" userId="4b94b3c8d6c07379" providerId="LiveId" clId="{04C2FB94-4866-45EE-A402-48C5FF5AA07C}" dt="2019-06-30T11:58:02.580" v="961" actId="108"/>
        <pc:sldMkLst>
          <pc:docMk/>
          <pc:sldMk cId="885810169" sldId="275"/>
        </pc:sldMkLst>
        <pc:spChg chg="mod">
          <ac:chgData name="Thomas Thornhill" userId="4b94b3c8d6c07379" providerId="LiveId" clId="{04C2FB94-4866-45EE-A402-48C5FF5AA07C}" dt="2019-06-30T11:58:02.580" v="961" actId="108"/>
          <ac:spMkLst>
            <pc:docMk/>
            <pc:sldMk cId="885810169" sldId="275"/>
            <ac:spMk id="4" creationId="{00000000-0000-0000-0000-000000000000}"/>
          </ac:spMkLst>
        </pc:spChg>
      </pc:sldChg>
      <pc:sldChg chg="modSp modAnim">
        <pc:chgData name="Thomas Thornhill" userId="4b94b3c8d6c07379" providerId="LiveId" clId="{04C2FB94-4866-45EE-A402-48C5FF5AA07C}" dt="2019-06-30T12:00:40.825" v="1073" actId="27636"/>
        <pc:sldMkLst>
          <pc:docMk/>
          <pc:sldMk cId="1440323411" sldId="276"/>
        </pc:sldMkLst>
        <pc:spChg chg="mod">
          <ac:chgData name="Thomas Thornhill" userId="4b94b3c8d6c07379" providerId="LiveId" clId="{04C2FB94-4866-45EE-A402-48C5FF5AA07C}" dt="2019-06-30T12:00:40.825" v="1073" actId="27636"/>
          <ac:spMkLst>
            <pc:docMk/>
            <pc:sldMk cId="1440323411" sldId="276"/>
            <ac:spMk id="4" creationId="{00000000-0000-0000-0000-000000000000}"/>
          </ac:spMkLst>
        </pc:spChg>
      </pc:sldChg>
      <pc:sldChg chg="modSp modAnim">
        <pc:chgData name="Thomas Thornhill" userId="4b94b3c8d6c07379" providerId="LiveId" clId="{04C2FB94-4866-45EE-A402-48C5FF5AA07C}" dt="2019-06-30T12:01:56.293" v="1123" actId="27636"/>
        <pc:sldMkLst>
          <pc:docMk/>
          <pc:sldMk cId="2668100289" sldId="277"/>
        </pc:sldMkLst>
        <pc:spChg chg="mod">
          <ac:chgData name="Thomas Thornhill" userId="4b94b3c8d6c07379" providerId="LiveId" clId="{04C2FB94-4866-45EE-A402-48C5FF5AA07C}" dt="2019-06-30T12:01:56.293" v="1123" actId="27636"/>
          <ac:spMkLst>
            <pc:docMk/>
            <pc:sldMk cId="2668100289" sldId="277"/>
            <ac:spMk id="4" creationId="{00000000-0000-0000-0000-000000000000}"/>
          </ac:spMkLst>
        </pc:spChg>
      </pc:sldChg>
      <pc:sldChg chg="modSp modAnim">
        <pc:chgData name="Thomas Thornhill" userId="4b94b3c8d6c07379" providerId="LiveId" clId="{04C2FB94-4866-45EE-A402-48C5FF5AA07C}" dt="2019-06-30T12:05:07.875" v="1366" actId="20577"/>
        <pc:sldMkLst>
          <pc:docMk/>
          <pc:sldMk cId="1905089218" sldId="279"/>
        </pc:sldMkLst>
        <pc:spChg chg="mod">
          <ac:chgData name="Thomas Thornhill" userId="4b94b3c8d6c07379" providerId="LiveId" clId="{04C2FB94-4866-45EE-A402-48C5FF5AA07C}" dt="2019-06-30T12:05:07.875" v="1366" actId="20577"/>
          <ac:spMkLst>
            <pc:docMk/>
            <pc:sldMk cId="1905089218" sldId="279"/>
            <ac:spMk id="4" creationId="{00000000-0000-0000-0000-000000000000}"/>
          </ac:spMkLst>
        </pc:spChg>
      </pc:sldChg>
      <pc:sldChg chg="modSp">
        <pc:chgData name="Thomas Thornhill" userId="4b94b3c8d6c07379" providerId="LiveId" clId="{04C2FB94-4866-45EE-A402-48C5FF5AA07C}" dt="2019-06-30T12:06:32.900" v="1371" actId="6549"/>
        <pc:sldMkLst>
          <pc:docMk/>
          <pc:sldMk cId="3537844519" sldId="280"/>
        </pc:sldMkLst>
        <pc:spChg chg="mod">
          <ac:chgData name="Thomas Thornhill" userId="4b94b3c8d6c07379" providerId="LiveId" clId="{04C2FB94-4866-45EE-A402-48C5FF5AA07C}" dt="2019-06-30T12:06:32.900" v="1371" actId="6549"/>
          <ac:spMkLst>
            <pc:docMk/>
            <pc:sldMk cId="3537844519" sldId="280"/>
            <ac:spMk id="4" creationId="{00000000-0000-0000-0000-000000000000}"/>
          </ac:spMkLst>
        </pc:spChg>
      </pc:sldChg>
      <pc:sldChg chg="modSp modAnim">
        <pc:chgData name="Thomas Thornhill" userId="4b94b3c8d6c07379" providerId="LiveId" clId="{04C2FB94-4866-45EE-A402-48C5FF5AA07C}" dt="2019-06-30T12:08:28.420" v="1437" actId="20577"/>
        <pc:sldMkLst>
          <pc:docMk/>
          <pc:sldMk cId="2595681057" sldId="281"/>
        </pc:sldMkLst>
        <pc:spChg chg="mod">
          <ac:chgData name="Thomas Thornhill" userId="4b94b3c8d6c07379" providerId="LiveId" clId="{04C2FB94-4866-45EE-A402-48C5FF5AA07C}" dt="2019-06-30T12:08:28.420" v="1437" actId="20577"/>
          <ac:spMkLst>
            <pc:docMk/>
            <pc:sldMk cId="2595681057" sldId="281"/>
            <ac:spMk id="4" creationId="{00000000-0000-0000-0000-000000000000}"/>
          </ac:spMkLst>
        </pc:spChg>
      </pc:sldChg>
      <pc:sldChg chg="modSp">
        <pc:chgData name="Thomas Thornhill" userId="4b94b3c8d6c07379" providerId="LiveId" clId="{04C2FB94-4866-45EE-A402-48C5FF5AA07C}" dt="2019-06-30T12:09:05.143" v="1450" actId="20577"/>
        <pc:sldMkLst>
          <pc:docMk/>
          <pc:sldMk cId="2942861787" sldId="282"/>
        </pc:sldMkLst>
        <pc:spChg chg="mod">
          <ac:chgData name="Thomas Thornhill" userId="4b94b3c8d6c07379" providerId="LiveId" clId="{04C2FB94-4866-45EE-A402-48C5FF5AA07C}" dt="2019-06-30T12:09:05.143" v="1450" actId="20577"/>
          <ac:spMkLst>
            <pc:docMk/>
            <pc:sldMk cId="2942861787" sldId="282"/>
            <ac:spMk id="4" creationId="{00000000-0000-0000-0000-000000000000}"/>
          </ac:spMkLst>
        </pc:spChg>
      </pc:sldChg>
      <pc:sldChg chg="modSp add">
        <pc:chgData name="Thomas Thornhill" userId="4b94b3c8d6c07379" providerId="LiveId" clId="{04C2FB94-4866-45EE-A402-48C5FF5AA07C}" dt="2019-06-30T11:56:11.966" v="917" actId="115"/>
        <pc:sldMkLst>
          <pc:docMk/>
          <pc:sldMk cId="101743331" sldId="285"/>
        </pc:sldMkLst>
        <pc:spChg chg="mod">
          <ac:chgData name="Thomas Thornhill" userId="4b94b3c8d6c07379" providerId="LiveId" clId="{04C2FB94-4866-45EE-A402-48C5FF5AA07C}" dt="2019-06-30T11:56:11.966" v="917" actId="115"/>
          <ac:spMkLst>
            <pc:docMk/>
            <pc:sldMk cId="101743331" sldId="285"/>
            <ac:spMk id="4" creationId="{00000000-0000-0000-0000-000000000000}"/>
          </ac:spMkLst>
        </pc:spChg>
      </pc:sldChg>
      <pc:sldChg chg="modSp add modAnim">
        <pc:chgData name="Thomas Thornhill" userId="4b94b3c8d6c07379" providerId="LiveId" clId="{04C2FB94-4866-45EE-A402-48C5FF5AA07C}" dt="2019-06-30T12:06:03.804" v="1369" actId="207"/>
        <pc:sldMkLst>
          <pc:docMk/>
          <pc:sldMk cId="946581035" sldId="286"/>
        </pc:sldMkLst>
        <pc:spChg chg="mod">
          <ac:chgData name="Thomas Thornhill" userId="4b94b3c8d6c07379" providerId="LiveId" clId="{04C2FB94-4866-45EE-A402-48C5FF5AA07C}" dt="2019-06-30T12:06:03.804" v="1369" actId="207"/>
          <ac:spMkLst>
            <pc:docMk/>
            <pc:sldMk cId="946581035" sldId="286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5E74-2A2D-4BD3-8044-D89276C89BD3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47B9C-585E-4752-A796-88A605E4A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3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47B9C-585E-4752-A796-88A605E4A0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4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32667" y="5091486"/>
            <a:ext cx="2927047" cy="43334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32667" y="5091486"/>
            <a:ext cx="2927047" cy="43334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584476" y="1945703"/>
            <a:ext cx="6011334" cy="269035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7" y="1477292"/>
            <a:ext cx="8466282" cy="50804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7" y="1477292"/>
            <a:ext cx="8466282" cy="50804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97187" y="1477292"/>
            <a:ext cx="8466282" cy="508044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67963" y="244857"/>
            <a:ext cx="3257847" cy="51805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5053" y="6035040"/>
            <a:ext cx="4624810" cy="671479"/>
          </a:xfrm>
        </p:spPr>
        <p:txBody>
          <a:bodyPr>
            <a:noAutofit/>
          </a:bodyPr>
          <a:lstStyle/>
          <a:p>
            <a:r>
              <a:rPr lang="en-US" sz="3000" dirty="0"/>
              <a:t>Problems Christians Face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6027" y="1945703"/>
            <a:ext cx="7927759" cy="2690355"/>
          </a:xfrm>
        </p:spPr>
        <p:txBody>
          <a:bodyPr>
            <a:normAutofit/>
          </a:bodyPr>
          <a:lstStyle/>
          <a:p>
            <a:r>
              <a:rPr lang="en-US" sz="4000" dirty="0"/>
              <a:t>God and</a:t>
            </a:r>
            <a:r>
              <a:rPr lang="en-US" sz="4000" b="1" dirty="0"/>
              <a:t> </a:t>
            </a:r>
            <a:br>
              <a:rPr lang="en-US" sz="4000" b="1" dirty="0"/>
            </a:br>
            <a:r>
              <a:rPr lang="en-US" sz="4000" b="1" dirty="0"/>
              <a:t>Suffering (2)</a:t>
            </a:r>
            <a:br>
              <a:rPr lang="en-US" sz="5400" b="1" dirty="0"/>
            </a:br>
            <a:r>
              <a:rPr lang="en-US" sz="5400" b="1" dirty="0"/>
              <a:t>Dealing with Suffering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65" y="745725"/>
            <a:ext cx="8788893" cy="594803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</a:rPr>
              <a:t>Let God be God!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FFFF99"/>
                </a:solidFill>
              </a:rPr>
              <a:t>There are questions I cannot answer.  But there are also answers I cannot question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As to the character of God (good, powerful), do not pit His qualities against each other.  They work together.  Not “either/or”, but “and/but”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157290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Dealing with suffering</a:t>
            </a:r>
          </a:p>
        </p:txBody>
      </p:sp>
    </p:spTree>
    <p:extLst>
      <p:ext uri="{BB962C8B-B14F-4D97-AF65-F5344CB8AC3E}">
        <p14:creationId xmlns:p14="http://schemas.microsoft.com/office/powerpoint/2010/main" val="26681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65" y="745725"/>
            <a:ext cx="8788893" cy="5948038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</a:rPr>
              <a:t>Let God be God!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Who gets to determine how much suffering is too much?</a:t>
            </a:r>
            <a:br>
              <a:rPr lang="en-US" sz="4000" dirty="0"/>
            </a:br>
            <a:r>
              <a:rPr lang="en-US" sz="4000" dirty="0"/>
              <a:t>Do we really know what is best?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Do we really know His mind, not just for mankind overall, but in any given situation?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Do we know where suffering will lead? 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Romans 8:28,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Hebrews 12:5-11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157290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Dealing with suffering</a:t>
            </a:r>
          </a:p>
        </p:txBody>
      </p:sp>
    </p:spTree>
    <p:extLst>
      <p:ext uri="{BB962C8B-B14F-4D97-AF65-F5344CB8AC3E}">
        <p14:creationId xmlns:p14="http://schemas.microsoft.com/office/powerpoint/2010/main" val="408201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65" y="745725"/>
            <a:ext cx="8788893" cy="5948038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</a:rPr>
              <a:t>Let God be God!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Don’t demand more of God than He has promised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God is no respecter of persons – we live in times with no miracles.</a:t>
            </a:r>
            <a:br>
              <a:rPr lang="en-US" sz="4000" dirty="0"/>
            </a:br>
            <a:r>
              <a:rPr lang="en-US" sz="4000" dirty="0"/>
              <a:t>While God can still work, He does not micromanage our lives</a:t>
            </a:r>
            <a:br>
              <a:rPr lang="en-US" sz="4000" dirty="0"/>
            </a:br>
            <a:r>
              <a:rPr lang="en-US" sz="4000" dirty="0"/>
              <a:t>(part of our free will), plus we must consider how what happens to us affects others</a:t>
            </a:r>
            <a:endParaRPr lang="en-US" sz="40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157290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Dealing with suffering</a:t>
            </a:r>
          </a:p>
        </p:txBody>
      </p:sp>
    </p:spTree>
    <p:extLst>
      <p:ext uri="{BB962C8B-B14F-4D97-AF65-F5344CB8AC3E}">
        <p14:creationId xmlns:p14="http://schemas.microsoft.com/office/powerpoint/2010/main" val="190508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65" y="745725"/>
            <a:ext cx="8788893" cy="594803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</a:rPr>
              <a:t>Let God be God!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So many ask, “Why me?”  But in humility would I ask, “Why NOT me?”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CE6E4"/>
                </a:solidFill>
              </a:rPr>
              <a:t>The only thing accomplished by blaming God is misery!</a:t>
            </a:r>
            <a:endParaRPr lang="en-US" sz="4000" b="1" dirty="0">
              <a:solidFill>
                <a:srgbClr val="9CE6E4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157290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Dealing with suffering</a:t>
            </a:r>
          </a:p>
        </p:txBody>
      </p:sp>
    </p:spTree>
    <p:extLst>
      <p:ext uri="{BB962C8B-B14F-4D97-AF65-F5344CB8AC3E}">
        <p14:creationId xmlns:p14="http://schemas.microsoft.com/office/powerpoint/2010/main" val="9465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65" y="745725"/>
            <a:ext cx="8788893" cy="594803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</a:rPr>
              <a:t>Put the blame where it belongs!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This is the product of Satan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This is the domain of his world – </a:t>
            </a:r>
            <a:br>
              <a:rPr lang="en-US" sz="4000" dirty="0"/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John 5:19 </a:t>
            </a:r>
            <a:r>
              <a:rPr lang="en-US" sz="4000" dirty="0"/>
              <a:t>– the whole world lies under his sway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2 Corinthians 4:4 </a:t>
            </a:r>
            <a:r>
              <a:rPr lang="en-US" sz="4000" dirty="0"/>
              <a:t>– the god of this age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Will we declare war on the devil?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157290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Dealing with suffering</a:t>
            </a:r>
          </a:p>
        </p:txBody>
      </p:sp>
    </p:spTree>
    <p:extLst>
      <p:ext uri="{BB962C8B-B14F-4D97-AF65-F5344CB8AC3E}">
        <p14:creationId xmlns:p14="http://schemas.microsoft.com/office/powerpoint/2010/main" val="353784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65" y="745725"/>
            <a:ext cx="8788893" cy="594803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It can cause us to not put our hope in this world – </a:t>
            </a:r>
            <a:br>
              <a:rPr lang="en-US" sz="4000" dirty="0"/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2 Corinthians 4:17, Revelation 21:1, 4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It can lead us to trust God as we should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Peter 5:7, 4:19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It can humble us – life is frail</a:t>
            </a:r>
            <a:endParaRPr lang="en-US" sz="40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It can teach us to pray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James 5:13, 16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157290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Can good come from his suffering</a:t>
            </a:r>
          </a:p>
        </p:txBody>
      </p:sp>
    </p:spTree>
    <p:extLst>
      <p:ext uri="{BB962C8B-B14F-4D97-AF65-F5344CB8AC3E}">
        <p14:creationId xmlns:p14="http://schemas.microsoft.com/office/powerpoint/2010/main" val="259568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65" y="745725"/>
            <a:ext cx="8788893" cy="594803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It can cause us to repent – </a:t>
            </a:r>
            <a:r>
              <a:rPr lang="en-US" sz="4000" b="1">
                <a:solidFill>
                  <a:srgbClr val="FFFF00"/>
                </a:solidFill>
                <a:latin typeface="Bookman Old Style" panose="02050604050505020204" pitchFamily="18" charset="0"/>
              </a:rPr>
              <a:t>Luke 15:15-18, 2 Peter 3:9</a:t>
            </a:r>
            <a:endParaRPr lang="en-US" sz="40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It can make us better as we deal with it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James 1:2-4, Romans 5:3-5, 2 Corinthians 12:7-10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It can make the world better – sometimes disasters and tragedy bring us together, often for good.</a:t>
            </a:r>
            <a:endParaRPr lang="en-US" sz="40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157290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Can good come from his suffering</a:t>
            </a:r>
          </a:p>
        </p:txBody>
      </p:sp>
    </p:spTree>
    <p:extLst>
      <p:ext uri="{BB962C8B-B14F-4D97-AF65-F5344CB8AC3E}">
        <p14:creationId xmlns:p14="http://schemas.microsoft.com/office/powerpoint/2010/main" val="294286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97187" y="1482571"/>
            <a:ext cx="8466282" cy="5075168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There are answers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Thought they may not be perfect or complete, they give us enough understanding to keep from accusing God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BUT understand</a:t>
            </a:r>
            <a:r>
              <a:rPr lang="en-US" sz="4000"/>
              <a:t>, trials </a:t>
            </a:r>
            <a:r>
              <a:rPr lang="en-US" sz="4000" dirty="0"/>
              <a:t>do NOT have to defeat us!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24940" y="244857"/>
            <a:ext cx="6019060" cy="518055"/>
          </a:xfrm>
        </p:spPr>
        <p:txBody>
          <a:bodyPr>
            <a:noAutofit/>
          </a:bodyPr>
          <a:lstStyle/>
          <a:p>
            <a:r>
              <a:rPr lang="en-US" sz="3600" dirty="0"/>
              <a:t>God and Suffering</a:t>
            </a:r>
          </a:p>
        </p:txBody>
      </p:sp>
    </p:spTree>
    <p:extLst>
      <p:ext uri="{BB962C8B-B14F-4D97-AF65-F5344CB8AC3E}">
        <p14:creationId xmlns:p14="http://schemas.microsoft.com/office/powerpoint/2010/main" val="34550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97187" y="1482571"/>
            <a:ext cx="8466282" cy="5075168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Finally, understand that whatever suffering you endure on this side of eternity has no bearing on whether or not you will be saved.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Only you can control that by submitting to Him</a:t>
            </a:r>
          </a:p>
          <a:p>
            <a:r>
              <a:rPr lang="en-US" sz="5400" b="1" dirty="0">
                <a:solidFill>
                  <a:srgbClr val="FFC000"/>
                </a:solidFill>
              </a:rPr>
              <a:t>Will you?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24940" y="244857"/>
            <a:ext cx="6019060" cy="518055"/>
          </a:xfrm>
        </p:spPr>
        <p:txBody>
          <a:bodyPr>
            <a:noAutofit/>
          </a:bodyPr>
          <a:lstStyle/>
          <a:p>
            <a:r>
              <a:rPr lang="en-US" sz="3600" dirty="0"/>
              <a:t>God and Suffering</a:t>
            </a:r>
          </a:p>
        </p:txBody>
      </p:sp>
    </p:spTree>
    <p:extLst>
      <p:ext uri="{BB962C8B-B14F-4D97-AF65-F5344CB8AC3E}">
        <p14:creationId xmlns:p14="http://schemas.microsoft.com/office/powerpoint/2010/main" val="335462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97187" y="762913"/>
            <a:ext cx="8466282" cy="5794826"/>
          </a:xfrm>
        </p:spPr>
        <p:txBody>
          <a:bodyPr anchor="t">
            <a:normAutofit lnSpcReduction="10000"/>
          </a:bodyPr>
          <a:lstStyle/>
          <a:p>
            <a:pPr algn="r"/>
            <a:r>
              <a:rPr lang="en-US" sz="3300" dirty="0"/>
              <a:t>Real challenges to our faith</a:t>
            </a:r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A subject that stands in the way of many accepting God or submitting to Him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Something related to all of us in 1 form or another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While not perfect (from a human standpoint), Christians have answers and considerations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86153" y="244857"/>
            <a:ext cx="3257847" cy="518055"/>
          </a:xfrm>
        </p:spPr>
        <p:txBody>
          <a:bodyPr/>
          <a:lstStyle/>
          <a:p>
            <a:r>
              <a:rPr lang="en-US" dirty="0"/>
              <a:t>God and Suffering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14400"/>
            <a:ext cx="8160063" cy="5452976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This question, neither proves, nor disproves God.  </a:t>
            </a:r>
            <a:br>
              <a:rPr lang="en-US" sz="4000" dirty="0"/>
            </a:br>
            <a:r>
              <a:rPr lang="en-US" sz="4000" dirty="0"/>
              <a:t>But it DOES address WHO God is – His character.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God allows suffering (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cf. Job 1 &amp; 2</a:t>
            </a:r>
            <a:r>
              <a:rPr lang="en-US" sz="4000" dirty="0"/>
              <a:t>), but with reasons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Much of our suffering is the product of the fall of man</a:t>
            </a:r>
            <a:br>
              <a:rPr lang="en-US" sz="4000" dirty="0"/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Genesis 3:14-19</a:t>
            </a:r>
            <a:endParaRPr lang="en-US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254945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Some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6737" y="914400"/>
            <a:ext cx="8160063" cy="5452976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3BCCFF"/>
                </a:solidFill>
              </a:rPr>
              <a:t>Free will – and make choices</a:t>
            </a:r>
            <a:br>
              <a:rPr lang="en-US" sz="4000" dirty="0">
                <a:solidFill>
                  <a:srgbClr val="3BCCFF"/>
                </a:solidFill>
              </a:rPr>
            </a:br>
            <a:r>
              <a:rPr lang="en-US" sz="4000" dirty="0"/>
              <a:t>When we do wrong there are consequences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The righteousness of God demands consequences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The laws of nature have consequences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But we have tools to help us deal with suffering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254945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Some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8299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65" y="745725"/>
            <a:ext cx="8788893" cy="594803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</a:rPr>
              <a:t>Do NOT dismiss it </a:t>
            </a:r>
            <a:r>
              <a:rPr lang="en-US" sz="4000" dirty="0"/>
              <a:t>– either in yourself or in others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The pains people endure are real, and often times not their own fault (though often product of sin or bad choices)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One suffering needs compassion, encouragement and comfort</a:t>
            </a:r>
            <a:br>
              <a:rPr lang="en-US" sz="4000" dirty="0"/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Peter 3:8, Romans 12:15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157290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Dealing with suffering</a:t>
            </a:r>
          </a:p>
        </p:txBody>
      </p:sp>
    </p:spTree>
    <p:extLst>
      <p:ext uri="{BB962C8B-B14F-4D97-AF65-F5344CB8AC3E}">
        <p14:creationId xmlns:p14="http://schemas.microsoft.com/office/powerpoint/2010/main" val="326183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65" y="745725"/>
            <a:ext cx="8788893" cy="594803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</a:rPr>
              <a:t>God has given us tools to help us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We have brethren </a:t>
            </a:r>
            <a:br>
              <a:rPr lang="en-US" sz="4000" dirty="0"/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Galatians 6:2, 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u="sng" dirty="0">
                <a:solidFill>
                  <a:srgbClr val="FFFF00"/>
                </a:solidFill>
                <a:latin typeface="Bookman Old Style" panose="02050604050505020204" pitchFamily="18" charset="0"/>
              </a:rPr>
              <a:t>1 Corinthians 12:26</a:t>
            </a:r>
            <a:br>
              <a:rPr lang="en-US" sz="4000" b="1" u="sng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u="sng" dirty="0">
                <a:solidFill>
                  <a:srgbClr val="FFFF00"/>
                </a:solidFill>
                <a:latin typeface="Bookman Old Style" panose="02050604050505020204" pitchFamily="18" charset="0"/>
              </a:rPr>
              <a:t>Hebrews 12:12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We have His promises </a:t>
            </a:r>
            <a:br>
              <a:rPr lang="en-US" sz="4000" dirty="0"/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1 Corinthians 10:13</a:t>
            </a:r>
            <a:b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</a:br>
            <a:r>
              <a:rPr lang="en-US" sz="4000" b="1" u="sng" dirty="0">
                <a:solidFill>
                  <a:srgbClr val="FFFF00"/>
                </a:solidFill>
                <a:latin typeface="Bookman Old Style" panose="02050604050505020204" pitchFamily="18" charset="0"/>
              </a:rPr>
              <a:t>Hebrews 13:5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157290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Dealing with suffering</a:t>
            </a:r>
          </a:p>
        </p:txBody>
      </p:sp>
    </p:spTree>
    <p:extLst>
      <p:ext uri="{BB962C8B-B14F-4D97-AF65-F5344CB8AC3E}">
        <p14:creationId xmlns:p14="http://schemas.microsoft.com/office/powerpoint/2010/main" val="10174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65" y="745725"/>
            <a:ext cx="8788893" cy="594803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</a:rPr>
              <a:t>God has given us tools to help us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We have His word</a:t>
            </a:r>
            <a:br>
              <a:rPr lang="en-US" sz="4000" dirty="0"/>
            </a:b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Acts 20:32, </a:t>
            </a:r>
            <a:r>
              <a:rPr lang="en-US" sz="4000" b="1" u="sng" dirty="0">
                <a:solidFill>
                  <a:srgbClr val="FFFF00"/>
                </a:solidFill>
                <a:latin typeface="Bookman Old Style" panose="02050604050505020204" pitchFamily="18" charset="0"/>
              </a:rPr>
              <a:t>James 5:10-11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We have attitudes His word calls for as Christians that can help us through our struggles</a:t>
            </a:r>
            <a:endParaRPr lang="en-US" sz="40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157290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Dealing with suffering</a:t>
            </a:r>
          </a:p>
        </p:txBody>
      </p:sp>
    </p:spTree>
    <p:extLst>
      <p:ext uri="{BB962C8B-B14F-4D97-AF65-F5344CB8AC3E}">
        <p14:creationId xmlns:p14="http://schemas.microsoft.com/office/powerpoint/2010/main" val="20993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65" y="745725"/>
            <a:ext cx="8788893" cy="594803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</a:rPr>
              <a:t>Know that God understands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We cannot say He does not understand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He sent Jesus to suffer on the cross,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John 3:16, </a:t>
            </a:r>
            <a:r>
              <a:rPr lang="en-US" sz="4000" b="1" u="sng" dirty="0">
                <a:solidFill>
                  <a:srgbClr val="FFFF00"/>
                </a:solidFill>
                <a:latin typeface="Bookman Old Style" panose="02050604050505020204" pitchFamily="18" charset="0"/>
              </a:rPr>
              <a:t>Hebrews 4:14-16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, 2:9, 12:2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2 Corinthians 1:3-4 </a:t>
            </a:r>
            <a:r>
              <a:rPr lang="en-US" sz="4000" dirty="0"/>
              <a:t>– God of all comfort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157290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Dealing with suffering</a:t>
            </a:r>
          </a:p>
        </p:txBody>
      </p:sp>
    </p:spTree>
    <p:extLst>
      <p:ext uri="{BB962C8B-B14F-4D97-AF65-F5344CB8AC3E}">
        <p14:creationId xmlns:p14="http://schemas.microsoft.com/office/powerpoint/2010/main" val="88581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3165" y="745725"/>
            <a:ext cx="8788893" cy="5948038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66FF66"/>
                </a:solidFill>
              </a:rPr>
              <a:t>Let God be God!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Be careful before questioning the character – </a:t>
            </a: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Romans 9:19-24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Isaiah 55:8-9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Ecclesiastes 6:12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Ephesians 3:20, </a:t>
            </a:r>
            <a:r>
              <a:rPr lang="en-US" sz="4000" dirty="0"/>
              <a:t>our God is able to do exceedingly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92D050"/>
                </a:solidFill>
              </a:rPr>
              <a:t>Job and his friends were wrong! It was NOT God!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1238A75-6D3C-4EE2-B453-F7FBC7016A0C}"/>
              </a:ext>
            </a:extLst>
          </p:cNvPr>
          <p:cNvSpPr txBox="1">
            <a:spLocks/>
          </p:cNvSpPr>
          <p:nvPr/>
        </p:nvSpPr>
        <p:spPr>
          <a:xfrm>
            <a:off x="527050" y="157290"/>
            <a:ext cx="8159750" cy="75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dirty="0">
                <a:solidFill>
                  <a:srgbClr val="FFC000"/>
                </a:solidFill>
              </a:rPr>
              <a:t>Dealing with suffering</a:t>
            </a:r>
          </a:p>
        </p:txBody>
      </p:sp>
    </p:spTree>
    <p:extLst>
      <p:ext uri="{BB962C8B-B14F-4D97-AF65-F5344CB8AC3E}">
        <p14:creationId xmlns:p14="http://schemas.microsoft.com/office/powerpoint/2010/main" val="144032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531</TotalTime>
  <Words>557</Words>
  <Application>Microsoft Office PowerPoint</Application>
  <PresentationFormat>On-screen Show (4:3)</PresentationFormat>
  <Paragraphs>80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Bookman Old Style</vt:lpstr>
      <vt:lpstr>Calibri</vt:lpstr>
      <vt:lpstr>Trebuchet MS</vt:lpstr>
      <vt:lpstr>Default</vt:lpstr>
      <vt:lpstr>God and  Suffering (2) Dealing with Suffering</vt:lpstr>
      <vt:lpstr>God and Suffering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 and Suffering</vt:lpstr>
      <vt:lpstr>God and Suffering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37</cp:revision>
  <dcterms:created xsi:type="dcterms:W3CDTF">2014-03-26T14:03:34Z</dcterms:created>
  <dcterms:modified xsi:type="dcterms:W3CDTF">2019-06-30T12:09:13Z</dcterms:modified>
</cp:coreProperties>
</file>