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1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ED3"/>
    <a:srgbClr val="202020"/>
    <a:srgbClr val="AA8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B3D8D-6C61-4ADE-A0E6-AC520F32A30F}" v="3827" dt="2019-05-26T15:00:42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96935" y="5880191"/>
            <a:ext cx="2498446" cy="3485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96935" y="5880191"/>
            <a:ext cx="2498446" cy="3485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9401" y="806316"/>
            <a:ext cx="6613318" cy="451536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81745"/>
            <a:ext cx="8211824" cy="46936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81745"/>
            <a:ext cx="8211824" cy="46936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81745"/>
            <a:ext cx="8211824" cy="46936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03493" y="33241"/>
            <a:ext cx="1755158" cy="13029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A872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DDED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DDED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DDED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DDED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DDED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82214" y="5672831"/>
            <a:ext cx="3487186" cy="730236"/>
          </a:xfrm>
        </p:spPr>
        <p:txBody>
          <a:bodyPr>
            <a:noAutofit/>
          </a:bodyPr>
          <a:lstStyle/>
          <a:p>
            <a:r>
              <a:rPr lang="en-US" sz="3000" dirty="0"/>
              <a:t>Problems Christians Face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I’m Not Good Enough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this your real reason?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don’t really want to change”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make up your mind!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 put off obedience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24:25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rich, young ruler walked away –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19:22 </a:t>
            </a: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Jesus did NOT say, “That’s ok! Come back when you’re ready”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gambling with your eternity!</a:t>
            </a:r>
          </a:p>
        </p:txBody>
      </p:sp>
    </p:spTree>
    <p:extLst>
      <p:ext uri="{BB962C8B-B14F-4D97-AF65-F5344CB8AC3E}">
        <p14:creationId xmlns:p14="http://schemas.microsoft.com/office/powerpoint/2010/main" val="23489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obey the gospel, you are a babe in Christ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understands this.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will come with time </a:t>
            </a:r>
            <a:b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Peter 2:1-2, Hebrews 6:1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wants you to grow, but you start somewhere!</a:t>
            </a:r>
          </a:p>
        </p:txBody>
      </p:sp>
    </p:spTree>
    <p:extLst>
      <p:ext uri="{BB962C8B-B14F-4D97-AF65-F5344CB8AC3E}">
        <p14:creationId xmlns:p14="http://schemas.microsoft.com/office/powerpoint/2010/main" val="14108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Christians, we will sin from time to time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saying we HAVE TO sin, but we will!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 begin your walk, there will likely be struggles and failures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you can </a:t>
            </a:r>
            <a:r>
              <a:rPr lang="en-US" sz="4000" u="sng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overcome</a:t>
            </a: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through repentance and persistence</a:t>
            </a:r>
          </a:p>
        </p:txBody>
      </p:sp>
    </p:spTree>
    <p:extLst>
      <p:ext uri="{BB962C8B-B14F-4D97-AF65-F5344CB8AC3E}">
        <p14:creationId xmlns:p14="http://schemas.microsoft.com/office/powerpoint/2010/main" val="41409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Christians, we will sin from time to time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knows how to forgive His saints –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John 1:9, Acts 8:22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knows how to deliver us out of temptation –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Corinthians 10:13, 2 Peter 2:9</a:t>
            </a:r>
          </a:p>
        </p:txBody>
      </p:sp>
    </p:spTree>
    <p:extLst>
      <p:ext uri="{BB962C8B-B14F-4D97-AF65-F5344CB8AC3E}">
        <p14:creationId xmlns:p14="http://schemas.microsoft.com/office/powerpoint/2010/main" val="42597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Christians, we will sin from time to time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This is NOT an excuse to do whatever you want.  When we sin there are consequences.</a:t>
            </a:r>
            <a:b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as long as we are trying, we can be forgiven (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John 1:7-9</a:t>
            </a: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resources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word will build us up –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20:32, 2 Timothy 3:16-17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the avenue of prayer – </a:t>
            </a:r>
            <a:b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Peter 3:12, 1 John 1:9, 5:14-15, James 1:5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our brethren – </a:t>
            </a:r>
            <a:b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Galatians 6:2, 1 Thessalonians 5:14, Romans 15:1, James 5:16</a:t>
            </a:r>
          </a:p>
        </p:txBody>
      </p:sp>
    </p:spTree>
    <p:extLst>
      <p:ext uri="{BB962C8B-B14F-4D97-AF65-F5344CB8AC3E}">
        <p14:creationId xmlns:p14="http://schemas.microsoft.com/office/powerpoint/2010/main" val="36734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off obedience never makes it easier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Typically, it becomes harder. 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becomes easier to put it off again and again -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cf. Hebrews 3:13 </a:t>
            </a: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hardened through the deceitfulness of sin</a:t>
            </a:r>
            <a:endParaRPr lang="en-US" sz="4000" b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Felix ever obey?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24:25-26</a:t>
            </a:r>
          </a:p>
        </p:txBody>
      </p:sp>
    </p:spTree>
    <p:extLst>
      <p:ext uri="{BB962C8B-B14F-4D97-AF65-F5344CB8AC3E}">
        <p14:creationId xmlns:p14="http://schemas.microsoft.com/office/powerpoint/2010/main" val="7868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off obedience never makes it easier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ALWAYS be an excuse to delay obedience, even with the best of intentions –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22:16, 2 Corinthians 6:2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is dangerous!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Corinthians 5:10, Acts 17:30-31, Hebrews 9:27</a:t>
            </a:r>
          </a:p>
        </p:txBody>
      </p:sp>
    </p:spTree>
    <p:extLst>
      <p:ext uri="{BB962C8B-B14F-4D97-AF65-F5344CB8AC3E}">
        <p14:creationId xmlns:p14="http://schemas.microsoft.com/office/powerpoint/2010/main" val="3798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559293"/>
            <a:ext cx="8211824" cy="5816109"/>
          </a:xfrm>
        </p:spPr>
        <p:txBody>
          <a:bodyPr>
            <a:normAutofit/>
          </a:bodyPr>
          <a:lstStyle/>
          <a:p>
            <a:r>
              <a:rPr lang="en-US" sz="4000" dirty="0"/>
              <a:t>Obeying the gospel is a serious decision, with eternal consequences.</a:t>
            </a:r>
          </a:p>
          <a:p>
            <a:r>
              <a:rPr lang="en-US" sz="4000" dirty="0"/>
              <a:t>Regardless of your decision, there ARE eternal consequences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559293"/>
            <a:ext cx="8211824" cy="5816109"/>
          </a:xfrm>
        </p:spPr>
        <p:txBody>
          <a:bodyPr>
            <a:normAutofit/>
          </a:bodyPr>
          <a:lstStyle/>
          <a:p>
            <a:r>
              <a:rPr lang="en-US" sz="4800" dirty="0"/>
              <a:t>Why not decide to </a:t>
            </a:r>
            <a:br>
              <a:rPr lang="en-US" sz="4800" dirty="0"/>
            </a:br>
            <a:r>
              <a:rPr lang="en-US" sz="4800" dirty="0"/>
              <a:t>obey Him today?</a:t>
            </a:r>
          </a:p>
        </p:txBody>
      </p:sp>
    </p:spTree>
    <p:extLst>
      <p:ext uri="{BB962C8B-B14F-4D97-AF65-F5344CB8AC3E}">
        <p14:creationId xmlns:p14="http://schemas.microsoft.com/office/powerpoint/2010/main" val="263327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020121"/>
          </a:xfrm>
        </p:spPr>
        <p:txBody>
          <a:bodyPr anchor="t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of a family of objections/hesitation that keeps some from obeying the gospel right now. (“I can’t live the life”, “I’m not ready now”, etc.)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 valid reason to put off obeying the gospel?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020121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Answer: No you are not!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is –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3:23, 9-10, Galatians 3:22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 will you EVER be good enough!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by “good enough” you mean living to MERIT or earn your salvation. 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Titus 3:4-5, Ephesians 2:9</a:t>
            </a:r>
          </a:p>
        </p:txBody>
      </p:sp>
    </p:spTree>
    <p:extLst>
      <p:ext uri="{BB962C8B-B14F-4D97-AF65-F5344CB8AC3E}">
        <p14:creationId xmlns:p14="http://schemas.microsoft.com/office/powerpoint/2010/main" val="36270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020121"/>
          </a:xfrm>
        </p:spPr>
        <p:txBody>
          <a:bodyPr anchor="t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salvation is based upon the grace of God. 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Ephesians 2:8, Romans 5:6-9, 1 John 4:9-10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John 3:1, </a:t>
            </a: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Behold what manner of the love the Father has bestowed upon us… we are children of God!</a:t>
            </a:r>
            <a:endParaRPr lang="en-US" sz="4000" b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Paul good enough?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Timothy 1:12-15</a:t>
            </a:r>
            <a:b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7:24-25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Corinthians 6:9-11, </a:t>
            </a: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“…such were some of you…”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David after his sin with Bathsheba?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Samuel 11:13-14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denied Jesus 3 times – but the Lord forgave and restored him</a:t>
            </a:r>
          </a:p>
        </p:txBody>
      </p:sp>
    </p:spTree>
    <p:extLst>
      <p:ext uri="{BB962C8B-B14F-4D97-AF65-F5344CB8AC3E}">
        <p14:creationId xmlns:p14="http://schemas.microsoft.com/office/powerpoint/2010/main" val="38097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God’s grace is extended to all who accept it, by His instructions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all who obey Him –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Hebrews 5:9</a:t>
            </a:r>
          </a:p>
        </p:txBody>
      </p:sp>
    </p:spTree>
    <p:extLst>
      <p:ext uri="{BB962C8B-B14F-4D97-AF65-F5344CB8AC3E}">
        <p14:creationId xmlns:p14="http://schemas.microsoft.com/office/powerpoint/2010/main" val="3532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we have seen, God is willing to forgive by His grace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are you willing to forgive yourself? 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often the real obstacle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I ACCEPT Gods forgiveness and live with gratitude for that?</a:t>
            </a:r>
          </a:p>
        </p:txBody>
      </p:sp>
    </p:spTree>
    <p:extLst>
      <p:ext uri="{BB962C8B-B14F-4D97-AF65-F5344CB8AC3E}">
        <p14:creationId xmlns:p14="http://schemas.microsoft.com/office/powerpoint/2010/main" val="15351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 fontScale="850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this your real reason?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don’t know enough”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never will know everything.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you understand that your are a sinner and that Jesus has the only way out of that (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Acts 4:12, John 14:6</a:t>
            </a: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HOW to become a Christian, and the need to live faithfully – you know enough.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28:19-20 </a:t>
            </a: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observe all things</a:t>
            </a:r>
          </a:p>
        </p:txBody>
      </p:sp>
    </p:spTree>
    <p:extLst>
      <p:ext uri="{BB962C8B-B14F-4D97-AF65-F5344CB8AC3E}">
        <p14:creationId xmlns:p14="http://schemas.microsoft.com/office/powerpoint/2010/main" val="7704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384278"/>
            <a:ext cx="8160063" cy="769819"/>
          </a:xfrm>
          <a:solidFill>
            <a:srgbClr val="DDDED3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020"/>
                </a:solidFill>
              </a:rPr>
              <a:t>“I’m not good enough”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4085" y="1331650"/>
            <a:ext cx="8549197" cy="5255581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this your real reason?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don’t think I can live the life of a Christian”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you can!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be truthful, it is not easy!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it is worth it!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willing? </a:t>
            </a:r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Cf. Acts 16:31ff, 9:6</a:t>
            </a:r>
            <a:endParaRPr lang="en-US" sz="400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128</TotalTime>
  <Words>783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Georgia</vt:lpstr>
      <vt:lpstr>Wingdings</vt:lpstr>
      <vt:lpstr>Default</vt:lpstr>
      <vt:lpstr>But I’m Not Good Enough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25</cp:revision>
  <dcterms:created xsi:type="dcterms:W3CDTF">2014-03-26T14:03:34Z</dcterms:created>
  <dcterms:modified xsi:type="dcterms:W3CDTF">2019-05-26T15:02:21Z</dcterms:modified>
</cp:coreProperties>
</file>