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3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3BD4E"/>
    <a:srgbClr val="E4ECE2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DC64C-6AB6-45DB-8FCF-C2754B686B09}" v="3769" dt="2020-08-16T03:22:05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14" d="100"/>
          <a:sy n="114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4C9DC64C-6AB6-45DB-8FCF-C2754B686B09}"/>
    <pc:docChg chg="undo custSel addSld delSld modSld modMainMaster modShowInfo">
      <pc:chgData name="Thomas Thornhill" userId="4b94b3c8d6c07379" providerId="LiveId" clId="{4C9DC64C-6AB6-45DB-8FCF-C2754B686B09}" dt="2020-08-16T03:22:26.098" v="4117" actId="2744"/>
      <pc:docMkLst>
        <pc:docMk/>
      </pc:docMkLst>
      <pc:sldChg chg="del">
        <pc:chgData name="Thomas Thornhill" userId="4b94b3c8d6c07379" providerId="LiveId" clId="{4C9DC64C-6AB6-45DB-8FCF-C2754B686B09}" dt="2020-08-16T00:35:52.893" v="39" actId="47"/>
        <pc:sldMkLst>
          <pc:docMk/>
          <pc:sldMk cId="1873325291" sldId="256"/>
        </pc:sldMkLst>
      </pc:sldChg>
      <pc:sldChg chg="modSp mod modTransition">
        <pc:chgData name="Thomas Thornhill" userId="4b94b3c8d6c07379" providerId="LiveId" clId="{4C9DC64C-6AB6-45DB-8FCF-C2754B686B09}" dt="2020-08-16T00:39:38.099" v="226"/>
        <pc:sldMkLst>
          <pc:docMk/>
          <pc:sldMk cId="3893856719" sldId="258"/>
        </pc:sldMkLst>
        <pc:spChg chg="mod">
          <ac:chgData name="Thomas Thornhill" userId="4b94b3c8d6c07379" providerId="LiveId" clId="{4C9DC64C-6AB6-45DB-8FCF-C2754B686B09}" dt="2020-08-16T00:36:08.866" v="45" actId="20577"/>
          <ac:spMkLst>
            <pc:docMk/>
            <pc:sldMk cId="3893856719" sldId="258"/>
            <ac:spMk id="4" creationId="{00000000-0000-0000-0000-000000000000}"/>
          </ac:spMkLst>
        </pc:spChg>
        <pc:spChg chg="mod">
          <ac:chgData name="Thomas Thornhill" userId="4b94b3c8d6c07379" providerId="LiveId" clId="{4C9DC64C-6AB6-45DB-8FCF-C2754B686B09}" dt="2020-08-16T00:36:12.710" v="46" actId="1076"/>
          <ac:spMkLst>
            <pc:docMk/>
            <pc:sldMk cId="3893856719" sldId="258"/>
            <ac:spMk id="5" creationId="{00000000-0000-0000-0000-000000000000}"/>
          </ac:spMkLst>
        </pc:spChg>
      </pc:sldChg>
      <pc:sldChg chg="del">
        <pc:chgData name="Thomas Thornhill" userId="4b94b3c8d6c07379" providerId="LiveId" clId="{4C9DC64C-6AB6-45DB-8FCF-C2754B686B09}" dt="2020-08-16T00:35:54.363" v="40" actId="47"/>
        <pc:sldMkLst>
          <pc:docMk/>
          <pc:sldMk cId="3284045179" sldId="259"/>
        </pc:sldMkLst>
      </pc:sldChg>
      <pc:sldChg chg="del">
        <pc:chgData name="Thomas Thornhill" userId="4b94b3c8d6c07379" providerId="LiveId" clId="{4C9DC64C-6AB6-45DB-8FCF-C2754B686B09}" dt="2020-08-16T00:36:24.743" v="47" actId="47"/>
        <pc:sldMkLst>
          <pc:docMk/>
          <pc:sldMk cId="3743528175" sldId="260"/>
        </pc:sldMkLst>
      </pc:sldChg>
      <pc:sldChg chg="addSp modSp mod modTransition modAnim">
        <pc:chgData name="Thomas Thornhill" userId="4b94b3c8d6c07379" providerId="LiveId" clId="{4C9DC64C-6AB6-45DB-8FCF-C2754B686B09}" dt="2020-08-16T02:46:31.708" v="555" actId="108"/>
        <pc:sldMkLst>
          <pc:docMk/>
          <pc:sldMk cId="1405483902" sldId="261"/>
        </pc:sldMkLst>
        <pc:spChg chg="mod">
          <ac:chgData name="Thomas Thornhill" userId="4b94b3c8d6c07379" providerId="LiveId" clId="{4C9DC64C-6AB6-45DB-8FCF-C2754B686B09}" dt="2020-08-16T00:37:32.473" v="99" actId="208"/>
          <ac:spMkLst>
            <pc:docMk/>
            <pc:sldMk cId="1405483902" sldId="261"/>
            <ac:spMk id="4" creationId="{00000000-0000-0000-0000-000000000000}"/>
          </ac:spMkLst>
        </pc:spChg>
        <pc:spChg chg="mod">
          <ac:chgData name="Thomas Thornhill" userId="4b94b3c8d6c07379" providerId="LiveId" clId="{4C9DC64C-6AB6-45DB-8FCF-C2754B686B09}" dt="2020-08-16T02:46:31.708" v="555" actId="108"/>
          <ac:spMkLst>
            <pc:docMk/>
            <pc:sldMk cId="1405483902" sldId="261"/>
            <ac:spMk id="5" creationId="{00000000-0000-0000-0000-000000000000}"/>
          </ac:spMkLst>
        </pc:spChg>
        <pc:picChg chg="add mod">
          <ac:chgData name="Thomas Thornhill" userId="4b94b3c8d6c07379" providerId="LiveId" clId="{4C9DC64C-6AB6-45DB-8FCF-C2754B686B09}" dt="2020-08-16T00:38:10.727" v="105" actId="1076"/>
          <ac:picMkLst>
            <pc:docMk/>
            <pc:sldMk cId="1405483902" sldId="261"/>
            <ac:picMk id="2" creationId="{2B398866-6369-452D-9495-D585DAB47811}"/>
          </ac:picMkLst>
        </pc:picChg>
      </pc:sldChg>
      <pc:sldChg chg="del">
        <pc:chgData name="Thomas Thornhill" userId="4b94b3c8d6c07379" providerId="LiveId" clId="{4C9DC64C-6AB6-45DB-8FCF-C2754B686B09}" dt="2020-08-16T00:36:26.375" v="48" actId="47"/>
        <pc:sldMkLst>
          <pc:docMk/>
          <pc:sldMk cId="920465377" sldId="262"/>
        </pc:sldMkLst>
      </pc:sldChg>
      <pc:sldChg chg="modSp mod modTransition modAnim">
        <pc:chgData name="Thomas Thornhill" userId="4b94b3c8d6c07379" providerId="LiveId" clId="{4C9DC64C-6AB6-45DB-8FCF-C2754B686B09}" dt="2020-08-16T03:21:49.618" v="4102"/>
        <pc:sldMkLst>
          <pc:docMk/>
          <pc:sldMk cId="544258191" sldId="263"/>
        </pc:sldMkLst>
        <pc:spChg chg="mod">
          <ac:chgData name="Thomas Thornhill" userId="4b94b3c8d6c07379" providerId="LiveId" clId="{4C9DC64C-6AB6-45DB-8FCF-C2754B686B09}" dt="2020-08-16T03:21:45.847" v="4101" actId="207"/>
          <ac:spMkLst>
            <pc:docMk/>
            <pc:sldMk cId="544258191" sldId="263"/>
            <ac:spMk id="3" creationId="{00000000-0000-0000-0000-000000000000}"/>
          </ac:spMkLst>
        </pc:spChg>
      </pc:sldChg>
      <pc:sldChg chg="modSp add mod modAnim">
        <pc:chgData name="Thomas Thornhill" userId="4b94b3c8d6c07379" providerId="LiveId" clId="{4C9DC64C-6AB6-45DB-8FCF-C2754B686B09}" dt="2020-08-16T02:50:12.403" v="811" actId="108"/>
        <pc:sldMkLst>
          <pc:docMk/>
          <pc:sldMk cId="2539558758" sldId="264"/>
        </pc:sldMkLst>
        <pc:spChg chg="mod">
          <ac:chgData name="Thomas Thornhill" userId="4b94b3c8d6c07379" providerId="LiveId" clId="{4C9DC64C-6AB6-45DB-8FCF-C2754B686B09}" dt="2020-08-16T02:50:12.403" v="811" actId="108"/>
          <ac:spMkLst>
            <pc:docMk/>
            <pc:sldMk cId="2539558758" sldId="264"/>
            <ac:spMk id="5" creationId="{00000000-0000-0000-0000-000000000000}"/>
          </ac:spMkLst>
        </pc:spChg>
      </pc:sldChg>
      <pc:sldChg chg="modSp add">
        <pc:chgData name="Thomas Thornhill" userId="4b94b3c8d6c07379" providerId="LiveId" clId="{4C9DC64C-6AB6-45DB-8FCF-C2754B686B09}" dt="2020-08-16T02:51:46.198" v="1046" actId="20577"/>
        <pc:sldMkLst>
          <pc:docMk/>
          <pc:sldMk cId="2948518375" sldId="265"/>
        </pc:sldMkLst>
        <pc:spChg chg="mod">
          <ac:chgData name="Thomas Thornhill" userId="4b94b3c8d6c07379" providerId="LiveId" clId="{4C9DC64C-6AB6-45DB-8FCF-C2754B686B09}" dt="2020-08-16T02:51:46.198" v="1046" actId="20577"/>
          <ac:spMkLst>
            <pc:docMk/>
            <pc:sldMk cId="2948518375" sldId="265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4C9DC64C-6AB6-45DB-8FCF-C2754B686B09}" dt="2020-08-16T02:53:56.413" v="1348" actId="114"/>
        <pc:sldMkLst>
          <pc:docMk/>
          <pc:sldMk cId="3684693665" sldId="266"/>
        </pc:sldMkLst>
        <pc:spChg chg="mod">
          <ac:chgData name="Thomas Thornhill" userId="4b94b3c8d6c07379" providerId="LiveId" clId="{4C9DC64C-6AB6-45DB-8FCF-C2754B686B09}" dt="2020-08-16T02:53:56.413" v="1348" actId="114"/>
          <ac:spMkLst>
            <pc:docMk/>
            <pc:sldMk cId="3684693665" sldId="266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4C9DC64C-6AB6-45DB-8FCF-C2754B686B09}" dt="2020-08-16T02:57:21.679" v="1654" actId="6549"/>
        <pc:sldMkLst>
          <pc:docMk/>
          <pc:sldMk cId="1243321658" sldId="267"/>
        </pc:sldMkLst>
        <pc:spChg chg="mod">
          <ac:chgData name="Thomas Thornhill" userId="4b94b3c8d6c07379" providerId="LiveId" clId="{4C9DC64C-6AB6-45DB-8FCF-C2754B686B09}" dt="2020-08-16T02:54:29.465" v="1368" actId="20577"/>
          <ac:spMkLst>
            <pc:docMk/>
            <pc:sldMk cId="1243321658" sldId="267"/>
            <ac:spMk id="4" creationId="{00000000-0000-0000-0000-000000000000}"/>
          </ac:spMkLst>
        </pc:spChg>
        <pc:spChg chg="mod">
          <ac:chgData name="Thomas Thornhill" userId="4b94b3c8d6c07379" providerId="LiveId" clId="{4C9DC64C-6AB6-45DB-8FCF-C2754B686B09}" dt="2020-08-16T02:57:21.679" v="1654" actId="6549"/>
          <ac:spMkLst>
            <pc:docMk/>
            <pc:sldMk cId="1243321658" sldId="267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4C9DC64C-6AB6-45DB-8FCF-C2754B686B09}" dt="2020-08-16T03:03:15.392" v="1926" actId="27636"/>
        <pc:sldMkLst>
          <pc:docMk/>
          <pc:sldMk cId="1690412338" sldId="268"/>
        </pc:sldMkLst>
        <pc:spChg chg="mod">
          <ac:chgData name="Thomas Thornhill" userId="4b94b3c8d6c07379" providerId="LiveId" clId="{4C9DC64C-6AB6-45DB-8FCF-C2754B686B09}" dt="2020-08-16T03:03:15.392" v="1926" actId="27636"/>
          <ac:spMkLst>
            <pc:docMk/>
            <pc:sldMk cId="1690412338" sldId="268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4C9DC64C-6AB6-45DB-8FCF-C2754B686B09}" dt="2020-08-16T03:04:19.403" v="2032" actId="108"/>
        <pc:sldMkLst>
          <pc:docMk/>
          <pc:sldMk cId="2694461709" sldId="269"/>
        </pc:sldMkLst>
        <pc:spChg chg="mod">
          <ac:chgData name="Thomas Thornhill" userId="4b94b3c8d6c07379" providerId="LiveId" clId="{4C9DC64C-6AB6-45DB-8FCF-C2754B686B09}" dt="2020-08-16T03:04:19.403" v="2032" actId="108"/>
          <ac:spMkLst>
            <pc:docMk/>
            <pc:sldMk cId="2694461709" sldId="269"/>
            <ac:spMk id="5" creationId="{00000000-0000-0000-0000-000000000000}"/>
          </ac:spMkLst>
        </pc:spChg>
      </pc:sldChg>
      <pc:sldChg chg="modSp add mod">
        <pc:chgData name="Thomas Thornhill" userId="4b94b3c8d6c07379" providerId="LiveId" clId="{4C9DC64C-6AB6-45DB-8FCF-C2754B686B09}" dt="2020-08-16T03:06:55.911" v="2325" actId="20577"/>
        <pc:sldMkLst>
          <pc:docMk/>
          <pc:sldMk cId="1598259808" sldId="270"/>
        </pc:sldMkLst>
        <pc:spChg chg="mod">
          <ac:chgData name="Thomas Thornhill" userId="4b94b3c8d6c07379" providerId="LiveId" clId="{4C9DC64C-6AB6-45DB-8FCF-C2754B686B09}" dt="2020-08-16T03:06:55.911" v="2325" actId="20577"/>
          <ac:spMkLst>
            <pc:docMk/>
            <pc:sldMk cId="1598259808" sldId="270"/>
            <ac:spMk id="5" creationId="{00000000-0000-0000-0000-000000000000}"/>
          </ac:spMkLst>
        </pc:spChg>
      </pc:sldChg>
      <pc:sldChg chg="modSp add mod">
        <pc:chgData name="Thomas Thornhill" userId="4b94b3c8d6c07379" providerId="LiveId" clId="{4C9DC64C-6AB6-45DB-8FCF-C2754B686B09}" dt="2020-08-16T03:08:54.498" v="2537" actId="108"/>
        <pc:sldMkLst>
          <pc:docMk/>
          <pc:sldMk cId="659942757" sldId="271"/>
        </pc:sldMkLst>
        <pc:spChg chg="mod">
          <ac:chgData name="Thomas Thornhill" userId="4b94b3c8d6c07379" providerId="LiveId" clId="{4C9DC64C-6AB6-45DB-8FCF-C2754B686B09}" dt="2020-08-16T03:08:54.498" v="2537" actId="108"/>
          <ac:spMkLst>
            <pc:docMk/>
            <pc:sldMk cId="659942757" sldId="271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4C9DC64C-6AB6-45DB-8FCF-C2754B686B09}" dt="2020-08-16T03:10:48.806" v="2829" actId="27636"/>
        <pc:sldMkLst>
          <pc:docMk/>
          <pc:sldMk cId="3455666836" sldId="272"/>
        </pc:sldMkLst>
        <pc:spChg chg="mod">
          <ac:chgData name="Thomas Thornhill" userId="4b94b3c8d6c07379" providerId="LiveId" clId="{4C9DC64C-6AB6-45DB-8FCF-C2754B686B09}" dt="2020-08-16T03:10:48.806" v="2829" actId="27636"/>
          <ac:spMkLst>
            <pc:docMk/>
            <pc:sldMk cId="3455666836" sldId="272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4C9DC64C-6AB6-45DB-8FCF-C2754B686B09}" dt="2020-08-16T03:13:01.124" v="3072" actId="108"/>
        <pc:sldMkLst>
          <pc:docMk/>
          <pc:sldMk cId="1578699642" sldId="273"/>
        </pc:sldMkLst>
        <pc:spChg chg="mod">
          <ac:chgData name="Thomas Thornhill" userId="4b94b3c8d6c07379" providerId="LiveId" clId="{4C9DC64C-6AB6-45DB-8FCF-C2754B686B09}" dt="2020-08-16T03:13:01.124" v="3072" actId="108"/>
          <ac:spMkLst>
            <pc:docMk/>
            <pc:sldMk cId="1578699642" sldId="273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4C9DC64C-6AB6-45DB-8FCF-C2754B686B09}" dt="2020-08-16T03:15:56.534" v="3381" actId="27636"/>
        <pc:sldMkLst>
          <pc:docMk/>
          <pc:sldMk cId="1962661100" sldId="274"/>
        </pc:sldMkLst>
        <pc:spChg chg="mod">
          <ac:chgData name="Thomas Thornhill" userId="4b94b3c8d6c07379" providerId="LiveId" clId="{4C9DC64C-6AB6-45DB-8FCF-C2754B686B09}" dt="2020-08-16T03:15:56.534" v="3381" actId="27636"/>
          <ac:spMkLst>
            <pc:docMk/>
            <pc:sldMk cId="1962661100" sldId="274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4C9DC64C-6AB6-45DB-8FCF-C2754B686B09}" dt="2020-08-16T03:18:33.182" v="3744" actId="20577"/>
        <pc:sldMkLst>
          <pc:docMk/>
          <pc:sldMk cId="1107527592" sldId="275"/>
        </pc:sldMkLst>
        <pc:spChg chg="mod">
          <ac:chgData name="Thomas Thornhill" userId="4b94b3c8d6c07379" providerId="LiveId" clId="{4C9DC64C-6AB6-45DB-8FCF-C2754B686B09}" dt="2020-08-16T03:18:33.182" v="3744" actId="20577"/>
          <ac:spMkLst>
            <pc:docMk/>
            <pc:sldMk cId="1107527592" sldId="275"/>
            <ac:spMk id="5" creationId="{00000000-0000-0000-0000-000000000000}"/>
          </ac:spMkLst>
        </pc:spChg>
      </pc:sldChg>
      <pc:sldChg chg="modSp add mod">
        <pc:chgData name="Thomas Thornhill" userId="4b94b3c8d6c07379" providerId="LiveId" clId="{4C9DC64C-6AB6-45DB-8FCF-C2754B686B09}" dt="2020-08-16T03:19:14.775" v="3778" actId="20577"/>
        <pc:sldMkLst>
          <pc:docMk/>
          <pc:sldMk cId="2921427426" sldId="276"/>
        </pc:sldMkLst>
        <pc:spChg chg="mod">
          <ac:chgData name="Thomas Thornhill" userId="4b94b3c8d6c07379" providerId="LiveId" clId="{4C9DC64C-6AB6-45DB-8FCF-C2754B686B09}" dt="2020-08-16T03:19:14.775" v="3778" actId="20577"/>
          <ac:spMkLst>
            <pc:docMk/>
            <pc:sldMk cId="2921427426" sldId="276"/>
            <ac:spMk id="5" creationId="{00000000-0000-0000-0000-000000000000}"/>
          </ac:spMkLst>
        </pc:spChg>
      </pc:sldChg>
      <pc:sldChg chg="modSp add mod">
        <pc:chgData name="Thomas Thornhill" userId="4b94b3c8d6c07379" providerId="LiveId" clId="{4C9DC64C-6AB6-45DB-8FCF-C2754B686B09}" dt="2020-08-16T03:21:00.037" v="4051" actId="20577"/>
        <pc:sldMkLst>
          <pc:docMk/>
          <pc:sldMk cId="1582636799" sldId="277"/>
        </pc:sldMkLst>
        <pc:spChg chg="mod">
          <ac:chgData name="Thomas Thornhill" userId="4b94b3c8d6c07379" providerId="LiveId" clId="{4C9DC64C-6AB6-45DB-8FCF-C2754B686B09}" dt="2020-08-16T03:21:00.037" v="4051" actId="20577"/>
          <ac:spMkLst>
            <pc:docMk/>
            <pc:sldMk cId="1582636799" sldId="277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4C9DC64C-6AB6-45DB-8FCF-C2754B686B09}" dt="2020-08-16T03:22:05.060" v="4116"/>
        <pc:sldMkLst>
          <pc:docMk/>
          <pc:sldMk cId="3327408320" sldId="278"/>
        </pc:sldMkLst>
        <pc:spChg chg="mod">
          <ac:chgData name="Thomas Thornhill" userId="4b94b3c8d6c07379" providerId="LiveId" clId="{4C9DC64C-6AB6-45DB-8FCF-C2754B686B09}" dt="2020-08-16T03:22:01.376" v="4115" actId="20577"/>
          <ac:spMkLst>
            <pc:docMk/>
            <pc:sldMk cId="3327408320" sldId="278"/>
            <ac:spMk id="3" creationId="{00000000-0000-0000-0000-000000000000}"/>
          </ac:spMkLst>
        </pc:spChg>
      </pc:sldChg>
      <pc:sldMasterChg chg="modTransition modSldLayout">
        <pc:chgData name="Thomas Thornhill" userId="4b94b3c8d6c07379" providerId="LiveId" clId="{4C9DC64C-6AB6-45DB-8FCF-C2754B686B09}" dt="2020-08-16T00:39:38.099" v="226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4C9DC64C-6AB6-45DB-8FCF-C2754B686B09}" dt="2020-08-16T00:39:38.099" v="226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4C9DC64C-6AB6-45DB-8FCF-C2754B686B09}" dt="2020-08-16T00:39:38.099" v="226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4C9DC64C-6AB6-45DB-8FCF-C2754B686B09}" dt="2020-08-16T00:39:38.099" v="226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4C9DC64C-6AB6-45DB-8FCF-C2754B686B09}" dt="2020-08-16T00:39:38.099" v="226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4C9DC64C-6AB6-45DB-8FCF-C2754B686B09}" dt="2020-08-16T00:39:38.099" v="226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4C9DC64C-6AB6-45DB-8FCF-C2754B686B09}" dt="2020-08-16T00:39:38.099" v="226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4C9DC64C-6AB6-45DB-8FCF-C2754B686B09}" dt="2020-08-16T00:39:38.099" v="226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2640" y="3897145"/>
            <a:ext cx="4048924" cy="3936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2640" y="3897145"/>
            <a:ext cx="4048924" cy="3936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85800" y="2660953"/>
            <a:ext cx="5731451" cy="114511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3811"/>
            <a:ext cx="8206339" cy="45720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3811"/>
            <a:ext cx="8206339" cy="45720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3811"/>
            <a:ext cx="8206339" cy="45720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92585" y="5285619"/>
            <a:ext cx="2936263" cy="61895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2643" y="561829"/>
            <a:ext cx="8224156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4ECE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4ECE2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4ECE2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4ECE2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4ECE2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4ECE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370" y="3897145"/>
            <a:ext cx="4048924" cy="90974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3BD4E"/>
                </a:solidFill>
              </a:rPr>
              <a:t>1 Kings 17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9706" y="1568741"/>
            <a:ext cx="6948734" cy="2237331"/>
          </a:xfrm>
        </p:spPr>
        <p:txBody>
          <a:bodyPr>
            <a:noAutofit/>
          </a:bodyPr>
          <a:lstStyle/>
          <a:p>
            <a:r>
              <a:rPr lang="en-US" sz="8000" dirty="0"/>
              <a:t>Lessons from </a:t>
            </a:r>
            <a:br>
              <a:rPr lang="en-US" sz="8000" dirty="0"/>
            </a:br>
            <a:r>
              <a:rPr lang="en-US" sz="8000" dirty="0"/>
              <a:t>a Widow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the widow: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 godly woman is useful – </a:t>
            </a:r>
            <a:r>
              <a:rPr lang="en-US" sz="4000" dirty="0"/>
              <a:t>God needs everyone.  </a:t>
            </a:r>
            <a:br>
              <a:rPr lang="en-US" sz="4000" dirty="0"/>
            </a:br>
            <a:r>
              <a:rPr lang="en-US" sz="4000" dirty="0"/>
              <a:t>That is why we must not show partiality (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James 2:1, Acts 10:34-35</a:t>
            </a:r>
            <a:r>
              <a:rPr lang="en-US" sz="4000" dirty="0"/>
              <a:t>)</a:t>
            </a:r>
            <a:br>
              <a:rPr lang="en-US" sz="4000" dirty="0"/>
            </a:br>
            <a:r>
              <a:rPr lang="en-US" sz="4000" dirty="0"/>
              <a:t>We ALL have something we can (and cannot) do – God needs us – 			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Galatians 3:26-28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659942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the widow: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Our need for faith – </a:t>
            </a:r>
            <a:r>
              <a:rPr lang="en-US" sz="4000" dirty="0"/>
              <a:t>perhaps the most direct lesson of this account.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What is faith? Trusting God and believing Him (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Hebrews 11:1</a:t>
            </a:r>
            <a:r>
              <a:rPr lang="en-US" sz="4000" dirty="0"/>
              <a:t>), not mere belief IN Him</a:t>
            </a:r>
            <a:br>
              <a:rPr lang="en-US" sz="4000" dirty="0"/>
            </a:br>
            <a:r>
              <a:rPr lang="en-US" sz="4000" dirty="0"/>
              <a:t>This widow had extraordinary faith – why did she trust Elijah and the LORD? (In hostile territory)</a:t>
            </a:r>
            <a:endParaRPr lang="en-US" sz="4000" b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3455666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the widow: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Our need for faith – </a:t>
            </a:r>
            <a:br>
              <a:rPr lang="en-US" sz="4000" dirty="0"/>
            </a:br>
            <a:r>
              <a:rPr lang="en-US" sz="4000" dirty="0"/>
              <a:t>Hers was an active (obedient) faith – the ONLY type that God will accept (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James 2:17</a:t>
            </a:r>
            <a:r>
              <a:rPr lang="en-US" sz="4000" dirty="0"/>
              <a:t>)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We have a Gentile who trusted God </a:t>
            </a:r>
            <a:r>
              <a:rPr lang="en-US" sz="4000" dirty="0"/>
              <a:t>– God cares about EVERYONE!  So should we.  Consider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Luke 4:24-27 		</a:t>
            </a:r>
            <a:r>
              <a:rPr lang="en-US" sz="4000" dirty="0"/>
              <a:t>where Jesus mentions this 			event</a:t>
            </a:r>
            <a:endParaRPr lang="en-US" sz="4000" b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15786996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us: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Sometimes your acts of kindness for another helps them – </a:t>
            </a:r>
            <a:br>
              <a:rPr lang="en-US" sz="4000" dirty="0"/>
            </a:br>
            <a:r>
              <a:rPr lang="en-US" sz="4000" dirty="0"/>
              <a:t>Just a small piece of bread and water was enough.  </a:t>
            </a:r>
            <a:br>
              <a:rPr lang="en-US" sz="4000" dirty="0"/>
            </a:br>
            <a:r>
              <a:rPr lang="en-US" sz="4000" dirty="0"/>
              <a:t>God took note –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Matthew 10:42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Hebrews 13:2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We are to be kind and loving to all – even if we think no one else is watching. God is! 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Philippians 2:15 </a:t>
            </a:r>
            <a:r>
              <a:rPr lang="en-US" sz="4000" dirty="0"/>
              <a:t>– let it shine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19626611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us: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Don’t assume a little help to someone or FROM someone is trivial – </a:t>
            </a:r>
            <a:br>
              <a:rPr lang="en-US" sz="4000" dirty="0"/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Luke 21:2-4, </a:t>
            </a:r>
            <a:r>
              <a:rPr lang="en-US" sz="4000" dirty="0"/>
              <a:t>Jesus knew what those two mites meant! </a:t>
            </a:r>
            <a:br>
              <a:rPr lang="en-US" sz="4000" dirty="0"/>
            </a:br>
            <a:r>
              <a:rPr lang="en-US" sz="4000" dirty="0"/>
              <a:t>Be grateful when someone does something little for you – you never know what it will mean.</a:t>
            </a:r>
            <a:br>
              <a:rPr lang="en-US" sz="4000" dirty="0"/>
            </a:br>
            <a:r>
              <a:rPr lang="en-US" sz="4000" dirty="0"/>
              <a:t>- Consider our times – are we kind to the clerk at grocery store, or at the takeout counter?  </a:t>
            </a:r>
            <a:br>
              <a:rPr lang="en-US" sz="4000" dirty="0"/>
            </a:br>
            <a:r>
              <a:rPr lang="en-US" sz="4000" dirty="0"/>
              <a:t>  		Do we say thank you?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11075275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us: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Don’t assume a little help to someone or FROM someone is trivial – </a:t>
            </a:r>
            <a:br>
              <a:rPr lang="en-US" sz="4000" dirty="0"/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Luke 21:2-4, </a:t>
            </a:r>
            <a:r>
              <a:rPr lang="en-US" sz="4000" dirty="0"/>
              <a:t>Jesus knew what those two mites meant! </a:t>
            </a:r>
            <a:br>
              <a:rPr lang="en-US" sz="4000" dirty="0"/>
            </a:br>
            <a:r>
              <a:rPr lang="en-US" sz="4000" dirty="0"/>
              <a:t>Be grateful when someone does something little for you – you never know what it will mean.</a:t>
            </a:r>
            <a:br>
              <a:rPr lang="en-US" sz="4000" dirty="0"/>
            </a:br>
            <a:r>
              <a:rPr lang="en-US" sz="4000" dirty="0"/>
              <a:t>- Consider our times – are we kind to the clerk at grocery store, or at the takeout counter?  </a:t>
            </a:r>
            <a:br>
              <a:rPr lang="en-US" sz="4000" dirty="0"/>
            </a:br>
            <a:r>
              <a:rPr lang="en-US" sz="4000" dirty="0"/>
              <a:t>  		Do we say thank you?  </a:t>
            </a:r>
            <a:br>
              <a:rPr lang="en-US" sz="4000" dirty="0"/>
            </a:br>
            <a:r>
              <a:rPr lang="en-US" sz="4000" dirty="0"/>
              <a:t>		Be different!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29214274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us: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Finally, our faith is one of our best evangelistic tools – </a:t>
            </a:r>
            <a:r>
              <a:rPr lang="en-US" sz="4000" dirty="0"/>
              <a:t>we need to be people of faith and live it!  </a:t>
            </a:r>
            <a:br>
              <a:rPr lang="en-US" sz="4000" dirty="0"/>
            </a:br>
            <a:r>
              <a:rPr lang="en-US" sz="4000" dirty="0"/>
              <a:t>People notice if you live with doubts or are inconsistent.</a:t>
            </a:r>
            <a:br>
              <a:rPr lang="en-US" sz="4000" dirty="0"/>
            </a:br>
            <a:r>
              <a:rPr lang="en-US" sz="4000" dirty="0"/>
              <a:t>If you show trust in God in words, attitudes and deed – it will be 			noticed.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1 Kings 17:24 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1582636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99"/>
                </a:solidFill>
              </a:rPr>
              <a:t>Do you turn to God and His word for strength? 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99"/>
                </a:solidFill>
              </a:rPr>
              <a:t>Let us pray!</a:t>
            </a:r>
          </a:p>
        </p:txBody>
      </p:sp>
    </p:spTree>
    <p:extLst>
      <p:ext uri="{BB962C8B-B14F-4D97-AF65-F5344CB8AC3E}">
        <p14:creationId xmlns:p14="http://schemas.microsoft.com/office/powerpoint/2010/main" val="332740832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Ahab is king of Israel – a very wicked king (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Kings 16:33</a:t>
            </a:r>
            <a:r>
              <a:rPr lang="en-US" sz="4000" dirty="0"/>
              <a:t>) – Baal worshipped, married Jezebel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are also introduced to Elijah (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Kings 17:1</a:t>
            </a:r>
            <a:r>
              <a:rPr lang="en-US" sz="4000" dirty="0"/>
              <a:t>) – one of God’s more prominent prophets (recorded). He was rejected (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Kings 18:17</a:t>
            </a:r>
            <a:r>
              <a:rPr lang="en-US" sz="4000" dirty="0"/>
              <a:t>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Mentioned some 30 times in NT – did not see death and met with Jesus (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Matthew 17:3ff</a:t>
            </a:r>
            <a:r>
              <a:rPr lang="en-US" sz="400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Background &amp; Story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Kings 17:1, </a:t>
            </a:r>
            <a:r>
              <a:rPr lang="en-US" sz="4000" dirty="0"/>
              <a:t>he enters the scene proclaiming a drought (3½ years –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James 5:17</a:t>
            </a:r>
            <a:r>
              <a:rPr lang="en-US" sz="4000" dirty="0"/>
              <a:t>).</a:t>
            </a:r>
            <a:br>
              <a:rPr lang="en-US" sz="4000" dirty="0"/>
            </a:br>
            <a:r>
              <a:rPr lang="en-US" sz="4000" dirty="0"/>
              <a:t>Then he flees into the wilderness and is sustained by the LORD</a:t>
            </a:r>
            <a:br>
              <a:rPr lang="en-US" sz="4000" dirty="0"/>
            </a:br>
            <a:r>
              <a:rPr lang="en-US" sz="4000" dirty="0"/>
              <a:t>Then he is sent to Zarephath (Sidon) where he is told a widow would provide for him (</a:t>
            </a:r>
            <a:r>
              <a:rPr lang="en-US" sz="37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17:8-9</a:t>
            </a:r>
            <a:r>
              <a:rPr lang="en-US" sz="400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Background &amp; Story </a:t>
            </a:r>
          </a:p>
        </p:txBody>
      </p:sp>
    </p:spTree>
    <p:extLst>
      <p:ext uri="{BB962C8B-B14F-4D97-AF65-F5344CB8AC3E}">
        <p14:creationId xmlns:p14="http://schemas.microsoft.com/office/powerpoint/2010/main" val="25395587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Kings 17:8-16, </a:t>
            </a:r>
            <a:r>
              <a:rPr lang="en-US" sz="4000" dirty="0"/>
              <a:t>we read of this widow woman and her encounter with Elijah.  She has nothing but listens to Elijah’s instructions to feed him – as a result her flour and oil never ran out until the drought ended.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Background &amp; Story </a:t>
            </a:r>
          </a:p>
        </p:txBody>
      </p:sp>
    </p:spTree>
    <p:extLst>
      <p:ext uri="{BB962C8B-B14F-4D97-AF65-F5344CB8AC3E}">
        <p14:creationId xmlns:p14="http://schemas.microsoft.com/office/powerpoint/2010/main" val="29485183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Kings 17:17-24, </a:t>
            </a:r>
            <a:r>
              <a:rPr lang="en-US" sz="4000" dirty="0"/>
              <a:t>the account continues with her son becoming ill and dying.</a:t>
            </a:r>
            <a:br>
              <a:rPr lang="en-US" sz="4000" dirty="0"/>
            </a:br>
            <a:r>
              <a:rPr lang="en-US" sz="4000" dirty="0"/>
              <a:t>She blames Elijah and the LORD.  But Elijah prays and the boy is revived (1</a:t>
            </a:r>
            <a:r>
              <a:rPr lang="en-US" sz="4000" baseline="30000" dirty="0"/>
              <a:t>st</a:t>
            </a:r>
            <a:r>
              <a:rPr lang="en-US" sz="4000" dirty="0"/>
              <a:t> resurrection recorded)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1 Kings 17:24, </a:t>
            </a:r>
            <a:r>
              <a:rPr lang="en-US" sz="4000" i="1" dirty="0"/>
              <a:t>Now…I know  you are a man of God, and His word is truth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Background &amp; Story </a:t>
            </a:r>
          </a:p>
        </p:txBody>
      </p:sp>
    </p:spTree>
    <p:extLst>
      <p:ext uri="{BB962C8B-B14F-4D97-AF65-F5344CB8AC3E}">
        <p14:creationId xmlns:p14="http://schemas.microsoft.com/office/powerpoint/2010/main" val="36846936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God: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He is in control </a:t>
            </a:r>
            <a:r>
              <a:rPr lang="en-US" sz="4000" dirty="0"/>
              <a:t>– </a:t>
            </a: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John 4:4, Romans 8:28, Matthew 19:26, Proverbs 19:21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God can still work even in the ungodliest of times - </a:t>
            </a:r>
            <a:r>
              <a:rPr lang="en-US" sz="4000" dirty="0"/>
              <a:t>Sometimes His greatest work.</a:t>
            </a:r>
            <a:br>
              <a:rPr lang="en-US" sz="4000" dirty="0"/>
            </a:br>
            <a:r>
              <a:rPr lang="en-US" sz="4000" dirty="0"/>
              <a:t>He can do whatever needs to be done!  Consider God’s plans</a:t>
            </a:r>
            <a:endParaRPr lang="en-US" sz="40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12433216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God: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He can take care of you </a:t>
            </a:r>
            <a:r>
              <a:rPr lang="en-US" sz="4000" dirty="0"/>
              <a:t>– sometimes in unusual ways.</a:t>
            </a:r>
            <a:br>
              <a:rPr lang="en-US" sz="4000" dirty="0"/>
            </a:br>
            <a:r>
              <a:rPr lang="en-US" sz="4000" dirty="0"/>
              <a:t>He sustained both Elijah and the widow woman  </a:t>
            </a:r>
            <a:br>
              <a:rPr lang="en-US" sz="4000" dirty="0"/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Peter 5:7, Philippians 4:19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cf. Matthew 6:25-34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16904123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God: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God keeps His word – </a:t>
            </a:r>
            <a:r>
              <a:rPr lang="en-US" sz="4000" dirty="0"/>
              <a:t>again, He took care of Elijah and the widow woman as promised .</a:t>
            </a:r>
            <a:br>
              <a:rPr lang="en-US" sz="4000" dirty="0"/>
            </a:br>
            <a:r>
              <a:rPr lang="en-US" sz="4000" dirty="0"/>
              <a:t>Throughout scripture we find this to be so</a:t>
            </a:r>
            <a:br>
              <a:rPr lang="en-US" sz="4000" dirty="0"/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Numbers 23:19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Thessalonians 5:24</a:t>
            </a:r>
            <a:b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		Hebrews 10:23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26944617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98866-6369-452D-9495-D585DAB4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" y="5883680"/>
            <a:ext cx="1299093" cy="9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780" y="961984"/>
            <a:ext cx="8850385" cy="5721684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Concerning God: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He can use unlikely people to accomplish His will – </a:t>
            </a:r>
            <a:r>
              <a:rPr lang="en-US" sz="4000" dirty="0"/>
              <a:t>Elijah is sent to the region where Baal worship was prevalent.  He can and will use whoever He chooses.</a:t>
            </a:r>
            <a:br>
              <a:rPr lang="en-US" sz="4000" dirty="0"/>
            </a:br>
            <a:r>
              <a:rPr lang="en-US" sz="4000" dirty="0"/>
              <a:t>We sometimes turn to Him for help – How he answers we do not know, 		but at times it is not as we 			thought.  But it happens!</a:t>
            </a:r>
            <a:endParaRPr lang="en-US" sz="4000" b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57" y="174332"/>
            <a:ext cx="8632707" cy="618957"/>
          </a:xfrm>
          <a:ln>
            <a:solidFill>
              <a:srgbClr val="73BD4E"/>
            </a:solidFill>
          </a:ln>
        </p:spPr>
        <p:txBody>
          <a:bodyPr/>
          <a:lstStyle/>
          <a:p>
            <a:pPr algn="r"/>
            <a:r>
              <a:rPr lang="en-US" sz="4000" dirty="0"/>
              <a:t>Lessons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15982598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249</TotalTime>
  <Words>952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Trebuchet MS</vt:lpstr>
      <vt:lpstr>Default</vt:lpstr>
      <vt:lpstr>Lessons from  a Widow</vt:lpstr>
      <vt:lpstr>Background &amp; Story </vt:lpstr>
      <vt:lpstr>Background &amp; Story </vt:lpstr>
      <vt:lpstr>Background &amp; Story </vt:lpstr>
      <vt:lpstr>Background &amp; Story </vt:lpstr>
      <vt:lpstr>Lessons to consider</vt:lpstr>
      <vt:lpstr>Lessons to consider</vt:lpstr>
      <vt:lpstr>Lessons to consider</vt:lpstr>
      <vt:lpstr>Lessons to consider</vt:lpstr>
      <vt:lpstr>Lessons to consider</vt:lpstr>
      <vt:lpstr>Lessons to consider</vt:lpstr>
      <vt:lpstr>Lessons to consider</vt:lpstr>
      <vt:lpstr>Lessons to consider</vt:lpstr>
      <vt:lpstr>Lessons to consider</vt:lpstr>
      <vt:lpstr>Lessons to consider</vt:lpstr>
      <vt:lpstr>Lessons to consider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18</cp:revision>
  <dcterms:created xsi:type="dcterms:W3CDTF">2014-03-26T14:03:34Z</dcterms:created>
  <dcterms:modified xsi:type="dcterms:W3CDTF">2020-08-16T03:22:30Z</dcterms:modified>
</cp:coreProperties>
</file>