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24"/>
  </p:notesMasterIdLst>
  <p:sldIdLst>
    <p:sldId id="264" r:id="rId3"/>
    <p:sldId id="257" r:id="rId4"/>
    <p:sldId id="258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61" r:id="rId21"/>
    <p:sldId id="280" r:id="rId22"/>
    <p:sldId id="26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43B"/>
    <a:srgbClr val="66FFFF"/>
    <a:srgbClr val="FFFF99"/>
    <a:srgbClr val="104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4FCD6D-D458-4573-AA4D-AF22F1DCC30D}" v="3733" dt="2020-08-09T04:14:46.5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12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Thornhill" userId="4b94b3c8d6c07379" providerId="LiveId" clId="{8E4FCD6D-D458-4573-AA4D-AF22F1DCC30D}"/>
    <pc:docChg chg="custSel addSld modSld sldOrd modMainMaster modShowInfo">
      <pc:chgData name="Thomas Thornhill" userId="4b94b3c8d6c07379" providerId="LiveId" clId="{8E4FCD6D-D458-4573-AA4D-AF22F1DCC30D}" dt="2020-08-09T04:14:46.651" v="4099" actId="27636"/>
      <pc:docMkLst>
        <pc:docMk/>
      </pc:docMkLst>
      <pc:sldChg chg="modSp mod ord modTransition modAnim">
        <pc:chgData name="Thomas Thornhill" userId="4b94b3c8d6c07379" providerId="LiveId" clId="{8E4FCD6D-D458-4573-AA4D-AF22F1DCC30D}" dt="2020-08-09T02:17:52.909" v="174" actId="5793"/>
        <pc:sldMkLst>
          <pc:docMk/>
          <pc:sldMk cId="3877253977" sldId="257"/>
        </pc:sldMkLst>
        <pc:spChg chg="mod">
          <ac:chgData name="Thomas Thornhill" userId="4b94b3c8d6c07379" providerId="LiveId" clId="{8E4FCD6D-D458-4573-AA4D-AF22F1DCC30D}" dt="2020-08-09T02:17:52.909" v="174" actId="5793"/>
          <ac:spMkLst>
            <pc:docMk/>
            <pc:sldMk cId="3877253977" sldId="257"/>
            <ac:spMk id="6" creationId="{00000000-0000-0000-0000-000000000000}"/>
          </ac:spMkLst>
        </pc:spChg>
        <pc:spChg chg="mod">
          <ac:chgData name="Thomas Thornhill" userId="4b94b3c8d6c07379" providerId="LiveId" clId="{8E4FCD6D-D458-4573-AA4D-AF22F1DCC30D}" dt="2020-08-09T02:16:45.134" v="46" actId="120"/>
          <ac:spMkLst>
            <pc:docMk/>
            <pc:sldMk cId="3877253977" sldId="257"/>
            <ac:spMk id="7" creationId="{00000000-0000-0000-0000-000000000000}"/>
          </ac:spMkLst>
        </pc:spChg>
      </pc:sldChg>
      <pc:sldChg chg="ord modTransition modAnim">
        <pc:chgData name="Thomas Thornhill" userId="4b94b3c8d6c07379" providerId="LiveId" clId="{8E4FCD6D-D458-4573-AA4D-AF22F1DCC30D}" dt="2020-08-09T02:18:08.765" v="177"/>
        <pc:sldMkLst>
          <pc:docMk/>
          <pc:sldMk cId="3893856719" sldId="258"/>
        </pc:sldMkLst>
      </pc:sldChg>
      <pc:sldChg chg="modSp ord modTransition">
        <pc:chgData name="Thomas Thornhill" userId="4b94b3c8d6c07379" providerId="LiveId" clId="{8E4FCD6D-D458-4573-AA4D-AF22F1DCC30D}" dt="2020-08-09T03:31:54.098" v="4084" actId="255"/>
        <pc:sldMkLst>
          <pc:docMk/>
          <pc:sldMk cId="1405483902" sldId="261"/>
        </pc:sldMkLst>
        <pc:spChg chg="mod">
          <ac:chgData name="Thomas Thornhill" userId="4b94b3c8d6c07379" providerId="LiveId" clId="{8E4FCD6D-D458-4573-AA4D-AF22F1DCC30D}" dt="2020-08-09T03:31:54.098" v="4084" actId="255"/>
          <ac:spMkLst>
            <pc:docMk/>
            <pc:sldMk cId="1405483902" sldId="261"/>
            <ac:spMk id="7" creationId="{00000000-0000-0000-0000-000000000000}"/>
          </ac:spMkLst>
        </pc:spChg>
      </pc:sldChg>
      <pc:sldChg chg="ord modTransition">
        <pc:chgData name="Thomas Thornhill" userId="4b94b3c8d6c07379" providerId="LiveId" clId="{8E4FCD6D-D458-4573-AA4D-AF22F1DCC30D}" dt="2020-08-09T02:15:39.320" v="8"/>
        <pc:sldMkLst>
          <pc:docMk/>
          <pc:sldMk cId="544258191" sldId="263"/>
        </pc:sldMkLst>
      </pc:sldChg>
      <pc:sldChg chg="modTransition">
        <pc:chgData name="Thomas Thornhill" userId="4b94b3c8d6c07379" providerId="LiveId" clId="{8E4FCD6D-D458-4573-AA4D-AF22F1DCC30D}" dt="2020-08-09T02:15:22.785" v="2"/>
        <pc:sldMkLst>
          <pc:docMk/>
          <pc:sldMk cId="0" sldId="264"/>
        </pc:sldMkLst>
      </pc:sldChg>
      <pc:sldChg chg="modSp add mod modAnim">
        <pc:chgData name="Thomas Thornhill" userId="4b94b3c8d6c07379" providerId="LiveId" clId="{8E4FCD6D-D458-4573-AA4D-AF22F1DCC30D}" dt="2020-08-09T02:22:53.127" v="392" actId="6549"/>
        <pc:sldMkLst>
          <pc:docMk/>
          <pc:sldMk cId="2726476670" sldId="265"/>
        </pc:sldMkLst>
        <pc:spChg chg="mod">
          <ac:chgData name="Thomas Thornhill" userId="4b94b3c8d6c07379" providerId="LiveId" clId="{8E4FCD6D-D458-4573-AA4D-AF22F1DCC30D}" dt="2020-08-09T02:22:53.127" v="392" actId="6549"/>
          <ac:spMkLst>
            <pc:docMk/>
            <pc:sldMk cId="2726476670" sldId="265"/>
            <ac:spMk id="6" creationId="{00000000-0000-0000-0000-000000000000}"/>
          </ac:spMkLst>
        </pc:spChg>
        <pc:spChg chg="mod">
          <ac:chgData name="Thomas Thornhill" userId="4b94b3c8d6c07379" providerId="LiveId" clId="{8E4FCD6D-D458-4573-AA4D-AF22F1DCC30D}" dt="2020-08-09T02:18:55.611" v="222" actId="5793"/>
          <ac:spMkLst>
            <pc:docMk/>
            <pc:sldMk cId="2726476670" sldId="265"/>
            <ac:spMk id="7" creationId="{00000000-0000-0000-0000-000000000000}"/>
          </ac:spMkLst>
        </pc:spChg>
      </pc:sldChg>
      <pc:sldChg chg="modSp add mod modAnim">
        <pc:chgData name="Thomas Thornhill" userId="4b94b3c8d6c07379" providerId="LiveId" clId="{8E4FCD6D-D458-4573-AA4D-AF22F1DCC30D}" dt="2020-08-09T02:25:07.406" v="571" actId="108"/>
        <pc:sldMkLst>
          <pc:docMk/>
          <pc:sldMk cId="3390059833" sldId="266"/>
        </pc:sldMkLst>
        <pc:spChg chg="mod">
          <ac:chgData name="Thomas Thornhill" userId="4b94b3c8d6c07379" providerId="LiveId" clId="{8E4FCD6D-D458-4573-AA4D-AF22F1DCC30D}" dt="2020-08-09T02:25:07.406" v="571" actId="108"/>
          <ac:spMkLst>
            <pc:docMk/>
            <pc:sldMk cId="3390059833" sldId="266"/>
            <ac:spMk id="6" creationId="{00000000-0000-0000-0000-000000000000}"/>
          </ac:spMkLst>
        </pc:spChg>
      </pc:sldChg>
      <pc:sldChg chg="modSp add mod modAnim">
        <pc:chgData name="Thomas Thornhill" userId="4b94b3c8d6c07379" providerId="LiveId" clId="{8E4FCD6D-D458-4573-AA4D-AF22F1DCC30D}" dt="2020-08-09T02:27:48.537" v="830" actId="1076"/>
        <pc:sldMkLst>
          <pc:docMk/>
          <pc:sldMk cId="994531245" sldId="267"/>
        </pc:sldMkLst>
        <pc:spChg chg="mod">
          <ac:chgData name="Thomas Thornhill" userId="4b94b3c8d6c07379" providerId="LiveId" clId="{8E4FCD6D-D458-4573-AA4D-AF22F1DCC30D}" dt="2020-08-09T02:27:48.537" v="830" actId="1076"/>
          <ac:spMkLst>
            <pc:docMk/>
            <pc:sldMk cId="994531245" sldId="267"/>
            <ac:spMk id="6" creationId="{00000000-0000-0000-0000-000000000000}"/>
          </ac:spMkLst>
        </pc:spChg>
      </pc:sldChg>
      <pc:sldChg chg="modSp add mod modAnim">
        <pc:chgData name="Thomas Thornhill" userId="4b94b3c8d6c07379" providerId="LiveId" clId="{8E4FCD6D-D458-4573-AA4D-AF22F1DCC30D}" dt="2020-08-09T04:14:46.651" v="4099" actId="27636"/>
        <pc:sldMkLst>
          <pc:docMk/>
          <pc:sldMk cId="1862292614" sldId="268"/>
        </pc:sldMkLst>
        <pc:spChg chg="mod">
          <ac:chgData name="Thomas Thornhill" userId="4b94b3c8d6c07379" providerId="LiveId" clId="{8E4FCD6D-D458-4573-AA4D-AF22F1DCC30D}" dt="2020-08-09T04:14:46.651" v="4099" actId="27636"/>
          <ac:spMkLst>
            <pc:docMk/>
            <pc:sldMk cId="1862292614" sldId="268"/>
            <ac:spMk id="6" creationId="{00000000-0000-0000-0000-000000000000}"/>
          </ac:spMkLst>
        </pc:spChg>
        <pc:spChg chg="mod">
          <ac:chgData name="Thomas Thornhill" userId="4b94b3c8d6c07379" providerId="LiveId" clId="{8E4FCD6D-D458-4573-AA4D-AF22F1DCC30D}" dt="2020-08-09T02:50:03.070" v="2675" actId="20577"/>
          <ac:spMkLst>
            <pc:docMk/>
            <pc:sldMk cId="1862292614" sldId="268"/>
            <ac:spMk id="7" creationId="{00000000-0000-0000-0000-000000000000}"/>
          </ac:spMkLst>
        </pc:spChg>
      </pc:sldChg>
      <pc:sldChg chg="modSp add mod modAnim">
        <pc:chgData name="Thomas Thornhill" userId="4b94b3c8d6c07379" providerId="LiveId" clId="{8E4FCD6D-D458-4573-AA4D-AF22F1DCC30D}" dt="2020-08-09T02:50:09.916" v="2676"/>
        <pc:sldMkLst>
          <pc:docMk/>
          <pc:sldMk cId="2683345248" sldId="269"/>
        </pc:sldMkLst>
        <pc:spChg chg="mod">
          <ac:chgData name="Thomas Thornhill" userId="4b94b3c8d6c07379" providerId="LiveId" clId="{8E4FCD6D-D458-4573-AA4D-AF22F1DCC30D}" dt="2020-08-09T02:33:36.248" v="1375" actId="108"/>
          <ac:spMkLst>
            <pc:docMk/>
            <pc:sldMk cId="2683345248" sldId="269"/>
            <ac:spMk id="6" creationId="{00000000-0000-0000-0000-000000000000}"/>
          </ac:spMkLst>
        </pc:spChg>
        <pc:spChg chg="mod">
          <ac:chgData name="Thomas Thornhill" userId="4b94b3c8d6c07379" providerId="LiveId" clId="{8E4FCD6D-D458-4573-AA4D-AF22F1DCC30D}" dt="2020-08-09T02:50:09.916" v="2676"/>
          <ac:spMkLst>
            <pc:docMk/>
            <pc:sldMk cId="2683345248" sldId="269"/>
            <ac:spMk id="7" creationId="{00000000-0000-0000-0000-000000000000}"/>
          </ac:spMkLst>
        </pc:spChg>
      </pc:sldChg>
      <pc:sldChg chg="addSp modSp add mod modAnim">
        <pc:chgData name="Thomas Thornhill" userId="4b94b3c8d6c07379" providerId="LiveId" clId="{8E4FCD6D-D458-4573-AA4D-AF22F1DCC30D}" dt="2020-08-09T02:50:15.385" v="2677"/>
        <pc:sldMkLst>
          <pc:docMk/>
          <pc:sldMk cId="2986833675" sldId="270"/>
        </pc:sldMkLst>
        <pc:spChg chg="add mod">
          <ac:chgData name="Thomas Thornhill" userId="4b94b3c8d6c07379" providerId="LiveId" clId="{8E4FCD6D-D458-4573-AA4D-AF22F1DCC30D}" dt="2020-08-09T02:39:45.535" v="1751" actId="20577"/>
          <ac:spMkLst>
            <pc:docMk/>
            <pc:sldMk cId="2986833675" sldId="270"/>
            <ac:spMk id="2" creationId="{8CBA2EC0-D5FE-4BF9-BFB8-1661F7D60E39}"/>
          </ac:spMkLst>
        </pc:spChg>
        <pc:spChg chg="mod">
          <ac:chgData name="Thomas Thornhill" userId="4b94b3c8d6c07379" providerId="LiveId" clId="{8E4FCD6D-D458-4573-AA4D-AF22F1DCC30D}" dt="2020-08-09T02:37:44.849" v="1651" actId="6549"/>
          <ac:spMkLst>
            <pc:docMk/>
            <pc:sldMk cId="2986833675" sldId="270"/>
            <ac:spMk id="6" creationId="{00000000-0000-0000-0000-000000000000}"/>
          </ac:spMkLst>
        </pc:spChg>
        <pc:spChg chg="mod">
          <ac:chgData name="Thomas Thornhill" userId="4b94b3c8d6c07379" providerId="LiveId" clId="{8E4FCD6D-D458-4573-AA4D-AF22F1DCC30D}" dt="2020-08-09T02:50:15.385" v="2677"/>
          <ac:spMkLst>
            <pc:docMk/>
            <pc:sldMk cId="2986833675" sldId="270"/>
            <ac:spMk id="7" creationId="{00000000-0000-0000-0000-000000000000}"/>
          </ac:spMkLst>
        </pc:spChg>
      </pc:sldChg>
      <pc:sldChg chg="modSp add mod modAnim">
        <pc:chgData name="Thomas Thornhill" userId="4b94b3c8d6c07379" providerId="LiveId" clId="{8E4FCD6D-D458-4573-AA4D-AF22F1DCC30D}" dt="2020-08-09T02:50:21.197" v="2678"/>
        <pc:sldMkLst>
          <pc:docMk/>
          <pc:sldMk cId="641982629" sldId="271"/>
        </pc:sldMkLst>
        <pc:spChg chg="mod">
          <ac:chgData name="Thomas Thornhill" userId="4b94b3c8d6c07379" providerId="LiveId" clId="{8E4FCD6D-D458-4573-AA4D-AF22F1DCC30D}" dt="2020-08-09T02:42:46.941" v="2059" actId="108"/>
          <ac:spMkLst>
            <pc:docMk/>
            <pc:sldMk cId="641982629" sldId="271"/>
            <ac:spMk id="6" creationId="{00000000-0000-0000-0000-000000000000}"/>
          </ac:spMkLst>
        </pc:spChg>
        <pc:spChg chg="mod">
          <ac:chgData name="Thomas Thornhill" userId="4b94b3c8d6c07379" providerId="LiveId" clId="{8E4FCD6D-D458-4573-AA4D-AF22F1DCC30D}" dt="2020-08-09T02:50:21.197" v="2678"/>
          <ac:spMkLst>
            <pc:docMk/>
            <pc:sldMk cId="641982629" sldId="271"/>
            <ac:spMk id="7" creationId="{00000000-0000-0000-0000-000000000000}"/>
          </ac:spMkLst>
        </pc:spChg>
      </pc:sldChg>
      <pc:sldChg chg="modSp add mod modAnim">
        <pc:chgData name="Thomas Thornhill" userId="4b94b3c8d6c07379" providerId="LiveId" clId="{8E4FCD6D-D458-4573-AA4D-AF22F1DCC30D}" dt="2020-08-09T02:50:24.919" v="2679"/>
        <pc:sldMkLst>
          <pc:docMk/>
          <pc:sldMk cId="2665663030" sldId="272"/>
        </pc:sldMkLst>
        <pc:spChg chg="mod">
          <ac:chgData name="Thomas Thornhill" userId="4b94b3c8d6c07379" providerId="LiveId" clId="{8E4FCD6D-D458-4573-AA4D-AF22F1DCC30D}" dt="2020-08-09T02:45:10.348" v="2189" actId="108"/>
          <ac:spMkLst>
            <pc:docMk/>
            <pc:sldMk cId="2665663030" sldId="272"/>
            <ac:spMk id="6" creationId="{00000000-0000-0000-0000-000000000000}"/>
          </ac:spMkLst>
        </pc:spChg>
        <pc:spChg chg="mod">
          <ac:chgData name="Thomas Thornhill" userId="4b94b3c8d6c07379" providerId="LiveId" clId="{8E4FCD6D-D458-4573-AA4D-AF22F1DCC30D}" dt="2020-08-09T02:50:24.919" v="2679"/>
          <ac:spMkLst>
            <pc:docMk/>
            <pc:sldMk cId="2665663030" sldId="272"/>
            <ac:spMk id="7" creationId="{00000000-0000-0000-0000-000000000000}"/>
          </ac:spMkLst>
        </pc:spChg>
      </pc:sldChg>
      <pc:sldChg chg="modSp add mod modAnim">
        <pc:chgData name="Thomas Thornhill" userId="4b94b3c8d6c07379" providerId="LiveId" clId="{8E4FCD6D-D458-4573-AA4D-AF22F1DCC30D}" dt="2020-08-09T02:50:28.096" v="2680"/>
        <pc:sldMkLst>
          <pc:docMk/>
          <pc:sldMk cId="847022924" sldId="273"/>
        </pc:sldMkLst>
        <pc:spChg chg="mod">
          <ac:chgData name="Thomas Thornhill" userId="4b94b3c8d6c07379" providerId="LiveId" clId="{8E4FCD6D-D458-4573-AA4D-AF22F1DCC30D}" dt="2020-08-09T02:46:22.077" v="2371" actId="5793"/>
          <ac:spMkLst>
            <pc:docMk/>
            <pc:sldMk cId="847022924" sldId="273"/>
            <ac:spMk id="6" creationId="{00000000-0000-0000-0000-000000000000}"/>
          </ac:spMkLst>
        </pc:spChg>
        <pc:spChg chg="mod">
          <ac:chgData name="Thomas Thornhill" userId="4b94b3c8d6c07379" providerId="LiveId" clId="{8E4FCD6D-D458-4573-AA4D-AF22F1DCC30D}" dt="2020-08-09T02:50:28.096" v="2680"/>
          <ac:spMkLst>
            <pc:docMk/>
            <pc:sldMk cId="847022924" sldId="273"/>
            <ac:spMk id="7" creationId="{00000000-0000-0000-0000-000000000000}"/>
          </ac:spMkLst>
        </pc:spChg>
      </pc:sldChg>
      <pc:sldChg chg="modSp add mod modAnim">
        <pc:chgData name="Thomas Thornhill" userId="4b94b3c8d6c07379" providerId="LiveId" clId="{8E4FCD6D-D458-4573-AA4D-AF22F1DCC30D}" dt="2020-08-09T02:50:31.284" v="2681"/>
        <pc:sldMkLst>
          <pc:docMk/>
          <pc:sldMk cId="4057814039" sldId="274"/>
        </pc:sldMkLst>
        <pc:spChg chg="mod">
          <ac:chgData name="Thomas Thornhill" userId="4b94b3c8d6c07379" providerId="LiveId" clId="{8E4FCD6D-D458-4573-AA4D-AF22F1DCC30D}" dt="2020-08-09T02:49:18.657" v="2647" actId="207"/>
          <ac:spMkLst>
            <pc:docMk/>
            <pc:sldMk cId="4057814039" sldId="274"/>
            <ac:spMk id="6" creationId="{00000000-0000-0000-0000-000000000000}"/>
          </ac:spMkLst>
        </pc:spChg>
        <pc:spChg chg="mod">
          <ac:chgData name="Thomas Thornhill" userId="4b94b3c8d6c07379" providerId="LiveId" clId="{8E4FCD6D-D458-4573-AA4D-AF22F1DCC30D}" dt="2020-08-09T02:50:31.284" v="2681"/>
          <ac:spMkLst>
            <pc:docMk/>
            <pc:sldMk cId="4057814039" sldId="274"/>
            <ac:spMk id="7" creationId="{00000000-0000-0000-0000-000000000000}"/>
          </ac:spMkLst>
        </pc:spChg>
      </pc:sldChg>
      <pc:sldChg chg="modSp add mod modAnim">
        <pc:chgData name="Thomas Thornhill" userId="4b94b3c8d6c07379" providerId="LiveId" clId="{8E4FCD6D-D458-4573-AA4D-AF22F1DCC30D}" dt="2020-08-09T02:53:58.702" v="3113" actId="207"/>
        <pc:sldMkLst>
          <pc:docMk/>
          <pc:sldMk cId="1697035625" sldId="275"/>
        </pc:sldMkLst>
        <pc:spChg chg="mod">
          <ac:chgData name="Thomas Thornhill" userId="4b94b3c8d6c07379" providerId="LiveId" clId="{8E4FCD6D-D458-4573-AA4D-AF22F1DCC30D}" dt="2020-08-09T02:53:58.702" v="3113" actId="207"/>
          <ac:spMkLst>
            <pc:docMk/>
            <pc:sldMk cId="1697035625" sldId="275"/>
            <ac:spMk id="6" creationId="{00000000-0000-0000-0000-000000000000}"/>
          </ac:spMkLst>
        </pc:spChg>
        <pc:spChg chg="mod">
          <ac:chgData name="Thomas Thornhill" userId="4b94b3c8d6c07379" providerId="LiveId" clId="{8E4FCD6D-D458-4573-AA4D-AF22F1DCC30D}" dt="2020-08-09T02:51:01.934" v="2756" actId="5793"/>
          <ac:spMkLst>
            <pc:docMk/>
            <pc:sldMk cId="1697035625" sldId="275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8E4FCD6D-D458-4573-AA4D-AF22F1DCC30D}" dt="2020-08-09T02:56:48.212" v="3246" actId="115"/>
        <pc:sldMkLst>
          <pc:docMk/>
          <pc:sldMk cId="1934781142" sldId="276"/>
        </pc:sldMkLst>
        <pc:spChg chg="mod">
          <ac:chgData name="Thomas Thornhill" userId="4b94b3c8d6c07379" providerId="LiveId" clId="{8E4FCD6D-D458-4573-AA4D-AF22F1DCC30D}" dt="2020-08-09T02:56:48.212" v="3246" actId="115"/>
          <ac:spMkLst>
            <pc:docMk/>
            <pc:sldMk cId="1934781142" sldId="276"/>
            <ac:spMk id="6" creationId="{00000000-0000-0000-0000-000000000000}"/>
          </ac:spMkLst>
        </pc:spChg>
      </pc:sldChg>
      <pc:sldChg chg="modSp add mod modAnim">
        <pc:chgData name="Thomas Thornhill" userId="4b94b3c8d6c07379" providerId="LiveId" clId="{8E4FCD6D-D458-4573-AA4D-AF22F1DCC30D}" dt="2020-08-09T03:23:07.628" v="3437" actId="20577"/>
        <pc:sldMkLst>
          <pc:docMk/>
          <pc:sldMk cId="867638480" sldId="277"/>
        </pc:sldMkLst>
        <pc:spChg chg="mod">
          <ac:chgData name="Thomas Thornhill" userId="4b94b3c8d6c07379" providerId="LiveId" clId="{8E4FCD6D-D458-4573-AA4D-AF22F1DCC30D}" dt="2020-08-09T03:23:07.628" v="3437" actId="20577"/>
          <ac:spMkLst>
            <pc:docMk/>
            <pc:sldMk cId="867638480" sldId="277"/>
            <ac:spMk id="6" creationId="{00000000-0000-0000-0000-000000000000}"/>
          </ac:spMkLst>
        </pc:spChg>
      </pc:sldChg>
      <pc:sldChg chg="modSp add mod modAnim">
        <pc:chgData name="Thomas Thornhill" userId="4b94b3c8d6c07379" providerId="LiveId" clId="{8E4FCD6D-D458-4573-AA4D-AF22F1DCC30D}" dt="2020-08-09T03:28:06.700" v="3715" actId="108"/>
        <pc:sldMkLst>
          <pc:docMk/>
          <pc:sldMk cId="2455496548" sldId="278"/>
        </pc:sldMkLst>
        <pc:spChg chg="mod">
          <ac:chgData name="Thomas Thornhill" userId="4b94b3c8d6c07379" providerId="LiveId" clId="{8E4FCD6D-D458-4573-AA4D-AF22F1DCC30D}" dt="2020-08-09T03:28:06.700" v="3715" actId="108"/>
          <ac:spMkLst>
            <pc:docMk/>
            <pc:sldMk cId="2455496548" sldId="278"/>
            <ac:spMk id="6" creationId="{00000000-0000-0000-0000-000000000000}"/>
          </ac:spMkLst>
        </pc:spChg>
      </pc:sldChg>
      <pc:sldChg chg="modSp add mod modAnim">
        <pc:chgData name="Thomas Thornhill" userId="4b94b3c8d6c07379" providerId="LiveId" clId="{8E4FCD6D-D458-4573-AA4D-AF22F1DCC30D}" dt="2020-08-09T03:30:38.674" v="4016" actId="207"/>
        <pc:sldMkLst>
          <pc:docMk/>
          <pc:sldMk cId="3955436663" sldId="279"/>
        </pc:sldMkLst>
        <pc:spChg chg="mod">
          <ac:chgData name="Thomas Thornhill" userId="4b94b3c8d6c07379" providerId="LiveId" clId="{8E4FCD6D-D458-4573-AA4D-AF22F1DCC30D}" dt="2020-08-09T03:30:38.674" v="4016" actId="207"/>
          <ac:spMkLst>
            <pc:docMk/>
            <pc:sldMk cId="3955436663" sldId="279"/>
            <ac:spMk id="6" creationId="{00000000-0000-0000-0000-000000000000}"/>
          </ac:spMkLst>
        </pc:spChg>
      </pc:sldChg>
      <pc:sldChg chg="modSp add mod">
        <pc:chgData name="Thomas Thornhill" userId="4b94b3c8d6c07379" providerId="LiveId" clId="{8E4FCD6D-D458-4573-AA4D-AF22F1DCC30D}" dt="2020-08-09T03:32:05.684" v="4097" actId="20577"/>
        <pc:sldMkLst>
          <pc:docMk/>
          <pc:sldMk cId="3125612198" sldId="280"/>
        </pc:sldMkLst>
        <pc:spChg chg="mod">
          <ac:chgData name="Thomas Thornhill" userId="4b94b3c8d6c07379" providerId="LiveId" clId="{8E4FCD6D-D458-4573-AA4D-AF22F1DCC30D}" dt="2020-08-09T03:32:05.684" v="4097" actId="20577"/>
          <ac:spMkLst>
            <pc:docMk/>
            <pc:sldMk cId="3125612198" sldId="280"/>
            <ac:spMk id="7" creationId="{00000000-0000-0000-0000-000000000000}"/>
          </ac:spMkLst>
        </pc:spChg>
      </pc:sldChg>
      <pc:sldMasterChg chg="modTransition modSldLayout">
        <pc:chgData name="Thomas Thornhill" userId="4b94b3c8d6c07379" providerId="LiveId" clId="{8E4FCD6D-D458-4573-AA4D-AF22F1DCC30D}" dt="2020-08-09T02:15:22.785" v="2"/>
        <pc:sldMasterMkLst>
          <pc:docMk/>
          <pc:sldMasterMk cId="2557711237" sldId="2147483648"/>
        </pc:sldMasterMkLst>
        <pc:sldLayoutChg chg="modTransition">
          <pc:chgData name="Thomas Thornhill" userId="4b94b3c8d6c07379" providerId="LiveId" clId="{8E4FCD6D-D458-4573-AA4D-AF22F1DCC30D}" dt="2020-08-09T02:15:22.785" v="2"/>
          <pc:sldLayoutMkLst>
            <pc:docMk/>
            <pc:sldMasterMk cId="2557711237" sldId="2147483648"/>
            <pc:sldLayoutMk cId="2702019936" sldId="2147483649"/>
          </pc:sldLayoutMkLst>
        </pc:sldLayoutChg>
        <pc:sldLayoutChg chg="modTransition">
          <pc:chgData name="Thomas Thornhill" userId="4b94b3c8d6c07379" providerId="LiveId" clId="{8E4FCD6D-D458-4573-AA4D-AF22F1DCC30D}" dt="2020-08-09T02:15:22.785" v="2"/>
          <pc:sldLayoutMkLst>
            <pc:docMk/>
            <pc:sldMasterMk cId="2557711237" sldId="2147483648"/>
            <pc:sldLayoutMk cId="4063350974" sldId="2147483650"/>
          </pc:sldLayoutMkLst>
        </pc:sldLayoutChg>
        <pc:sldLayoutChg chg="modTransition">
          <pc:chgData name="Thomas Thornhill" userId="4b94b3c8d6c07379" providerId="LiveId" clId="{8E4FCD6D-D458-4573-AA4D-AF22F1DCC30D}" dt="2020-08-09T02:15:22.785" v="2"/>
          <pc:sldLayoutMkLst>
            <pc:docMk/>
            <pc:sldMasterMk cId="2557711237" sldId="2147483648"/>
            <pc:sldLayoutMk cId="3366272544" sldId="2147483651"/>
          </pc:sldLayoutMkLst>
        </pc:sldLayoutChg>
        <pc:sldLayoutChg chg="modTransition">
          <pc:chgData name="Thomas Thornhill" userId="4b94b3c8d6c07379" providerId="LiveId" clId="{8E4FCD6D-D458-4573-AA4D-AF22F1DCC30D}" dt="2020-08-09T02:15:22.785" v="2"/>
          <pc:sldLayoutMkLst>
            <pc:docMk/>
            <pc:sldMasterMk cId="2557711237" sldId="2147483648"/>
            <pc:sldLayoutMk cId="1941050793" sldId="2147483652"/>
          </pc:sldLayoutMkLst>
        </pc:sldLayoutChg>
        <pc:sldLayoutChg chg="modTransition">
          <pc:chgData name="Thomas Thornhill" userId="4b94b3c8d6c07379" providerId="LiveId" clId="{8E4FCD6D-D458-4573-AA4D-AF22F1DCC30D}" dt="2020-08-09T02:15:22.785" v="2"/>
          <pc:sldLayoutMkLst>
            <pc:docMk/>
            <pc:sldMasterMk cId="2557711237" sldId="2147483648"/>
            <pc:sldLayoutMk cId="1018787925" sldId="2147483654"/>
          </pc:sldLayoutMkLst>
        </pc:sldLayoutChg>
        <pc:sldLayoutChg chg="modTransition">
          <pc:chgData name="Thomas Thornhill" userId="4b94b3c8d6c07379" providerId="LiveId" clId="{8E4FCD6D-D458-4573-AA4D-AF22F1DCC30D}" dt="2020-08-09T02:15:22.785" v="2"/>
          <pc:sldLayoutMkLst>
            <pc:docMk/>
            <pc:sldMasterMk cId="2557711237" sldId="2147483648"/>
            <pc:sldLayoutMk cId="3343601306" sldId="2147483655"/>
          </pc:sldLayoutMkLst>
        </pc:sldLayoutChg>
        <pc:sldLayoutChg chg="modTransition">
          <pc:chgData name="Thomas Thornhill" userId="4b94b3c8d6c07379" providerId="LiveId" clId="{8E4FCD6D-D458-4573-AA4D-AF22F1DCC30D}" dt="2020-08-09T02:15:22.785" v="2"/>
          <pc:sldLayoutMkLst>
            <pc:docMk/>
            <pc:sldMasterMk cId="2557711237" sldId="2147483648"/>
            <pc:sldLayoutMk cId="3630400696" sldId="2147483656"/>
          </pc:sldLayoutMkLst>
        </pc:sldLayoutChg>
        <pc:sldLayoutChg chg="modTransition">
          <pc:chgData name="Thomas Thornhill" userId="4b94b3c8d6c07379" providerId="LiveId" clId="{8E4FCD6D-D458-4573-AA4D-AF22F1DCC30D}" dt="2020-08-09T02:15:22.785" v="2"/>
          <pc:sldLayoutMkLst>
            <pc:docMk/>
            <pc:sldMasterMk cId="2557711237" sldId="2147483648"/>
            <pc:sldLayoutMk cId="3822514673" sldId="2147483657"/>
          </pc:sldLayoutMkLst>
        </pc:sldLayoutChg>
      </pc:sldMasterChg>
      <pc:sldMasterChg chg="modTransition modSldLayout">
        <pc:chgData name="Thomas Thornhill" userId="4b94b3c8d6c07379" providerId="LiveId" clId="{8E4FCD6D-D458-4573-AA4D-AF22F1DCC30D}" dt="2020-08-09T02:15:22.785" v="2"/>
        <pc:sldMasterMkLst>
          <pc:docMk/>
          <pc:sldMasterMk cId="1170991387" sldId="2147483658"/>
        </pc:sldMasterMkLst>
        <pc:sldLayoutChg chg="modTransition">
          <pc:chgData name="Thomas Thornhill" userId="4b94b3c8d6c07379" providerId="LiveId" clId="{8E4FCD6D-D458-4573-AA4D-AF22F1DCC30D}" dt="2020-08-09T02:15:22.785" v="2"/>
          <pc:sldLayoutMkLst>
            <pc:docMk/>
            <pc:sldMasterMk cId="1170991387" sldId="2147483658"/>
            <pc:sldLayoutMk cId="2856367218" sldId="2147483659"/>
          </pc:sldLayoutMkLst>
        </pc:sldLayoutChg>
        <pc:sldLayoutChg chg="modTransition">
          <pc:chgData name="Thomas Thornhill" userId="4b94b3c8d6c07379" providerId="LiveId" clId="{8E4FCD6D-D458-4573-AA4D-AF22F1DCC30D}" dt="2020-08-09T02:15:22.785" v="2"/>
          <pc:sldLayoutMkLst>
            <pc:docMk/>
            <pc:sldMasterMk cId="1170991387" sldId="2147483658"/>
            <pc:sldLayoutMk cId="2724817801" sldId="2147483660"/>
          </pc:sldLayoutMkLst>
        </pc:sldLayoutChg>
        <pc:sldLayoutChg chg="modTransition">
          <pc:chgData name="Thomas Thornhill" userId="4b94b3c8d6c07379" providerId="LiveId" clId="{8E4FCD6D-D458-4573-AA4D-AF22F1DCC30D}" dt="2020-08-09T02:15:22.785" v="2"/>
          <pc:sldLayoutMkLst>
            <pc:docMk/>
            <pc:sldMasterMk cId="1170991387" sldId="2147483658"/>
            <pc:sldLayoutMk cId="756556146" sldId="2147483661"/>
          </pc:sldLayoutMkLst>
        </pc:sldLayoutChg>
        <pc:sldLayoutChg chg="modTransition">
          <pc:chgData name="Thomas Thornhill" userId="4b94b3c8d6c07379" providerId="LiveId" clId="{8E4FCD6D-D458-4573-AA4D-AF22F1DCC30D}" dt="2020-08-09T02:15:22.785" v="2"/>
          <pc:sldLayoutMkLst>
            <pc:docMk/>
            <pc:sldMasterMk cId="1170991387" sldId="2147483658"/>
            <pc:sldLayoutMk cId="2804318508" sldId="2147483662"/>
          </pc:sldLayoutMkLst>
        </pc:sldLayoutChg>
        <pc:sldLayoutChg chg="modTransition">
          <pc:chgData name="Thomas Thornhill" userId="4b94b3c8d6c07379" providerId="LiveId" clId="{8E4FCD6D-D458-4573-AA4D-AF22F1DCC30D}" dt="2020-08-09T02:15:22.785" v="2"/>
          <pc:sldLayoutMkLst>
            <pc:docMk/>
            <pc:sldMasterMk cId="1170991387" sldId="2147483658"/>
            <pc:sldLayoutMk cId="3723846981" sldId="2147483663"/>
          </pc:sldLayoutMkLst>
        </pc:sldLayoutChg>
        <pc:sldLayoutChg chg="modTransition">
          <pc:chgData name="Thomas Thornhill" userId="4b94b3c8d6c07379" providerId="LiveId" clId="{8E4FCD6D-D458-4573-AA4D-AF22F1DCC30D}" dt="2020-08-09T02:15:22.785" v="2"/>
          <pc:sldLayoutMkLst>
            <pc:docMk/>
            <pc:sldMasterMk cId="1170991387" sldId="2147483658"/>
            <pc:sldLayoutMk cId="571425488" sldId="2147483664"/>
          </pc:sldLayoutMkLst>
        </pc:sldLayoutChg>
        <pc:sldLayoutChg chg="modTransition">
          <pc:chgData name="Thomas Thornhill" userId="4b94b3c8d6c07379" providerId="LiveId" clId="{8E4FCD6D-D458-4573-AA4D-AF22F1DCC30D}" dt="2020-08-09T02:15:22.785" v="2"/>
          <pc:sldLayoutMkLst>
            <pc:docMk/>
            <pc:sldMasterMk cId="1170991387" sldId="2147483658"/>
            <pc:sldLayoutMk cId="3494191117" sldId="2147483665"/>
          </pc:sldLayoutMkLst>
        </pc:sldLayoutChg>
        <pc:sldLayoutChg chg="modTransition">
          <pc:chgData name="Thomas Thornhill" userId="4b94b3c8d6c07379" providerId="LiveId" clId="{8E4FCD6D-D458-4573-AA4D-AF22F1DCC30D}" dt="2020-08-09T02:15:22.785" v="2"/>
          <pc:sldLayoutMkLst>
            <pc:docMk/>
            <pc:sldMasterMk cId="1170991387" sldId="2147483658"/>
            <pc:sldLayoutMk cId="2549771336" sldId="2147483666"/>
          </pc:sldLayoutMkLst>
        </pc:sldLayoutChg>
        <pc:sldLayoutChg chg="modTransition">
          <pc:chgData name="Thomas Thornhill" userId="4b94b3c8d6c07379" providerId="LiveId" clId="{8E4FCD6D-D458-4573-AA4D-AF22F1DCC30D}" dt="2020-08-09T02:15:22.785" v="2"/>
          <pc:sldLayoutMkLst>
            <pc:docMk/>
            <pc:sldMasterMk cId="1170991387" sldId="2147483658"/>
            <pc:sldLayoutMk cId="3053901049" sldId="214748366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9E70A-073E-4700-A563-2DE03363A3A7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B4272-196E-46BE-BF44-87CD4C70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17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>
            <a:extLst>
              <a:ext uri="{FF2B5EF4-FFF2-40B4-BE49-F238E27FC236}">
                <a16:creationId xmlns:a16="http://schemas.microsoft.com/office/drawing/2014/main" id="{74D5E0C1-3195-4ADD-B48D-ED343C70E8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>
            <a:extLst>
              <a:ext uri="{FF2B5EF4-FFF2-40B4-BE49-F238E27FC236}">
                <a16:creationId xmlns:a16="http://schemas.microsoft.com/office/drawing/2014/main" id="{67DA9BB0-91DD-41FF-AA63-0861492225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91140" name="Slide Number Placeholder 3">
            <a:extLst>
              <a:ext uri="{FF2B5EF4-FFF2-40B4-BE49-F238E27FC236}">
                <a16:creationId xmlns:a16="http://schemas.microsoft.com/office/drawing/2014/main" id="{54A8E584-E740-44D0-9005-90A0F1ABE6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3542B-07DC-4320-ABB5-4B0BC53628E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096651" y="5611808"/>
            <a:ext cx="4952721" cy="33433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272481780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096651" y="5611808"/>
            <a:ext cx="4952721" cy="33433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112" y="1781874"/>
            <a:ext cx="7955156" cy="3512679"/>
          </a:xfrm>
        </p:spPr>
        <p:txBody>
          <a:bodyPr>
            <a:noAutofit/>
          </a:bodyPr>
          <a:lstStyle>
            <a:lvl1pPr>
              <a:defRPr sz="9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75655614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16380"/>
            <a:ext cx="8211824" cy="451377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804318508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16380"/>
            <a:ext cx="8211824" cy="451377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723846981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16380"/>
            <a:ext cx="8211824" cy="451377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993029" y="4930151"/>
            <a:ext cx="3209630" cy="141473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571425488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3494191117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549771336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 rot="20811501">
            <a:off x="3624774" y="4942443"/>
            <a:ext cx="1741635" cy="49249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rot="20683487">
            <a:off x="2608929" y="2268923"/>
            <a:ext cx="4025533" cy="22903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90104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101721" y="4396049"/>
            <a:ext cx="5246744" cy="5207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16496" y="3174824"/>
            <a:ext cx="7608855" cy="1148985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101721" y="4396049"/>
            <a:ext cx="5246744" cy="5207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5549" y="423311"/>
            <a:ext cx="6486272" cy="610775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5549" y="423311"/>
            <a:ext cx="6486272" cy="610775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5549" y="423311"/>
            <a:ext cx="6486272" cy="610775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015819" y="4490110"/>
            <a:ext cx="1715704" cy="925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636721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8.jp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104A44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104A44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104A44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104A44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104A44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91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EEB8D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EEB8D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EEB8D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EEB8D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EEB8D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Placeholder 4">
            <a:extLst>
              <a:ext uri="{FF2B5EF4-FFF2-40B4-BE49-F238E27FC236}">
                <a16:creationId xmlns:a16="http://schemas.microsoft.com/office/drawing/2014/main" id="{C1ED8661-C310-4855-B811-60380F704F26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>
          <a:xfrm>
            <a:off x="2362200" y="4419600"/>
            <a:ext cx="4665663" cy="4921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48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Matthew 5-7</a:t>
            </a:r>
          </a:p>
        </p:txBody>
      </p:sp>
      <p:sp>
        <p:nvSpPr>
          <p:cNvPr id="90115" name="Title 3">
            <a:extLst>
              <a:ext uri="{FF2B5EF4-FFF2-40B4-BE49-F238E27FC236}">
                <a16:creationId xmlns:a16="http://schemas.microsoft.com/office/drawing/2014/main" id="{49AA114E-79D4-4763-8DA5-BB1647D296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21286940">
            <a:off x="2011363" y="898525"/>
            <a:ext cx="5502275" cy="307975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Broadway" panose="04040905080B02020502" pitchFamily="82" charset="0"/>
              </a:rPr>
              <a:t>The Sermon on the Mount (14)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79DBBA6-DAE3-44D7-9BC4-48A79C7BFFD2}"/>
              </a:ext>
            </a:extLst>
          </p:cNvPr>
          <p:cNvSpPr txBox="1">
            <a:spLocks noChangeArrowheads="1"/>
          </p:cNvSpPr>
          <p:nvPr/>
        </p:nvSpPr>
        <p:spPr>
          <a:xfrm>
            <a:off x="-1588" y="6126163"/>
            <a:ext cx="5523499" cy="731837"/>
          </a:xfrm>
          <a:prstGeom prst="rect">
            <a:avLst/>
          </a:prstGeom>
          <a:solidFill>
            <a:srgbClr val="BEAA15">
              <a:alpha val="80000"/>
            </a:srgbClr>
          </a:solidFill>
        </p:spPr>
        <p:txBody>
          <a:bodyPr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8F6FC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8F6FC"/>
                </a:solidFill>
                <a:effectLst/>
                <a:uLnTx/>
                <a:uFillTx/>
                <a:latin typeface="Georgia"/>
                <a:ea typeface="+mj-ea"/>
              </a:rPr>
              <a:t>The Teachings of Jesus – 2020-21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15410" y="967666"/>
            <a:ext cx="8859914" cy="5890333"/>
          </a:xfrm>
        </p:spPr>
        <p:txBody>
          <a:bodyPr anchor="t">
            <a:normAutofit fontScale="925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i="1" dirty="0">
                <a:solidFill>
                  <a:srgbClr val="FFFF99"/>
                </a:solidFill>
              </a:rPr>
              <a:t>Let your ‘yes’ be ‘Yes!’, and your ‘no’, ‘No!’ (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34-36</a:t>
            </a:r>
            <a:r>
              <a:rPr lang="en-US" sz="4000" i="1" dirty="0">
                <a:solidFill>
                  <a:srgbClr val="FFFF99"/>
                </a:solidFill>
              </a:rPr>
              <a:t>).  Whatever is more than these is from the evil one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</a:rPr>
              <a:t>Be truthful! Let your word be your bond! Integrity, even if it hurts.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</a:rPr>
              <a:t>If you make a promise the one to whom you spoke ought to with confidence believe you!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James 5:12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5410" y="124287"/>
            <a:ext cx="8859914" cy="84338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</a:rPr>
              <a:t>But I say to you… (</a:t>
            </a:r>
            <a:r>
              <a:rPr lang="en-US" sz="36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5:34-37</a:t>
            </a:r>
            <a:r>
              <a:rPr lang="en-US" sz="3600" dirty="0">
                <a:solidFill>
                  <a:srgbClr val="FFFF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419826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15410" y="967666"/>
            <a:ext cx="8859914" cy="5890333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i="1" dirty="0">
                <a:solidFill>
                  <a:srgbClr val="FFFF99"/>
                </a:solidFill>
              </a:rPr>
              <a:t>Let your ‘yes’ be ‘Yes!’, and your ‘no’, ‘No!’ (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34-36</a:t>
            </a:r>
            <a:r>
              <a:rPr lang="en-US" sz="4000" i="1" dirty="0">
                <a:solidFill>
                  <a:srgbClr val="FFFF99"/>
                </a:solidFill>
              </a:rPr>
              <a:t>).  Whatever is more than these is from the evil one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</a:rPr>
              <a:t>God hates lying and always has!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Led to the first sin (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John 8:44</a:t>
            </a:r>
            <a:r>
              <a:rPr lang="en-US" sz="4000" dirty="0">
                <a:solidFill>
                  <a:srgbClr val="FFFFFF"/>
                </a:solidFill>
              </a:rPr>
              <a:t>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Proverbs 6:16-19, 12:22</a:t>
            </a:r>
            <a:b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Ephesians 4:25</a:t>
            </a:r>
            <a:b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Revelation 21:8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5410" y="124287"/>
            <a:ext cx="8859914" cy="84338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</a:rPr>
              <a:t>But I say to you… (</a:t>
            </a:r>
            <a:r>
              <a:rPr lang="en-US" sz="36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5:34-37</a:t>
            </a:r>
            <a:r>
              <a:rPr lang="en-US" sz="3600" dirty="0">
                <a:solidFill>
                  <a:srgbClr val="FFFF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65663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15410" y="967666"/>
            <a:ext cx="8859914" cy="5890333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i="1" dirty="0">
                <a:solidFill>
                  <a:srgbClr val="FFFF99"/>
                </a:solidFill>
              </a:rPr>
              <a:t>Let your ‘yes’ be ‘Yes!’, and your ‘no’, ‘No!’ (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34-36</a:t>
            </a:r>
            <a:r>
              <a:rPr lang="en-US" sz="4000" i="1" dirty="0">
                <a:solidFill>
                  <a:srgbClr val="FFFF99"/>
                </a:solidFill>
              </a:rPr>
              <a:t>). 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</a:rPr>
              <a:t>We need to be people of integrity and truth!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Not long ago a handshake meant something, “His word is his bond”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</a:rPr>
              <a:t>Today, it’s contracts and ways to get out of them (e.g. bankruptcy)</a:t>
            </a:r>
            <a:endParaRPr lang="en-US" sz="4000" b="1" dirty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5410" y="124287"/>
            <a:ext cx="8859914" cy="84338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</a:rPr>
              <a:t>But I say to you… (</a:t>
            </a:r>
            <a:r>
              <a:rPr lang="en-US" sz="36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5:34-37</a:t>
            </a:r>
            <a:r>
              <a:rPr lang="en-US" sz="3600" dirty="0">
                <a:solidFill>
                  <a:srgbClr val="FFFF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47022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15410" y="967666"/>
            <a:ext cx="8859914" cy="5890333"/>
          </a:xfrm>
        </p:spPr>
        <p:txBody>
          <a:bodyPr anchor="t"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i="1" dirty="0">
                <a:solidFill>
                  <a:srgbClr val="FFFF99"/>
                </a:solidFill>
              </a:rPr>
              <a:t>Let your ‘yes’ be ‘Yes!’, and your ‘no’, ‘No!’ (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34-36</a:t>
            </a:r>
            <a:r>
              <a:rPr lang="en-US" sz="4000" i="1" dirty="0">
                <a:solidFill>
                  <a:srgbClr val="FFFF99"/>
                </a:solidFill>
              </a:rPr>
              <a:t>). 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</a:rPr>
              <a:t>What if I can’t keep a vow?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</a:rPr>
              <a:t>There MAY be circumstances, but they are the rare exception (impossible, or harmful). 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But even then there needs to be repentance </a:t>
            </a:r>
            <a:r>
              <a:rPr lang="en-US" sz="4000" dirty="0">
                <a:solidFill>
                  <a:srgbClr val="FFFFFF"/>
                </a:solidFill>
              </a:rPr>
              <a:t>– an explanation to offended party, etc. (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cf. Matthew 5:23-24</a:t>
            </a:r>
            <a:r>
              <a:rPr lang="en-US" sz="4000" dirty="0">
                <a:solidFill>
                  <a:srgbClr val="FFFFFF"/>
                </a:solidFill>
              </a:rPr>
              <a:t>).  </a:t>
            </a:r>
            <a:r>
              <a:rPr lang="en-US" sz="4000" dirty="0">
                <a:solidFill>
                  <a:srgbClr val="FF0000"/>
                </a:solidFill>
                <a:highlight>
                  <a:srgbClr val="FFFF00"/>
                </a:highlight>
              </a:rPr>
              <a:t>It’s not a loophole!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5410" y="124287"/>
            <a:ext cx="8859914" cy="84338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</a:rPr>
              <a:t>But I say to you… (</a:t>
            </a:r>
            <a:r>
              <a:rPr lang="en-US" sz="36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5:34-37</a:t>
            </a:r>
            <a:r>
              <a:rPr lang="en-US" sz="3600" dirty="0">
                <a:solidFill>
                  <a:srgbClr val="FFFF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78140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15410" y="967666"/>
            <a:ext cx="8859914" cy="5890333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99"/>
                </a:solidFill>
              </a:rPr>
              <a:t>Some are concerned and think we cannot “Swear to tell the truth…” in court; Or some job that requires the oath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</a:rPr>
              <a:t>Consider, that regardless of the word you use (swear or affirm), you are putting yourself under oath with God as witness that you will be truthful.  </a:t>
            </a:r>
            <a:r>
              <a:rPr lang="en-US" sz="4000" dirty="0">
                <a:solidFill>
                  <a:srgbClr val="FF0000"/>
                </a:solidFill>
                <a:highlight>
                  <a:srgbClr val="FFFF00"/>
                </a:highlight>
              </a:rPr>
              <a:t>TELL THE TRUTH!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5410" y="124287"/>
            <a:ext cx="8859914" cy="84338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</a:rPr>
              <a:t>What about “swearing” in court? Etc.</a:t>
            </a:r>
          </a:p>
        </p:txBody>
      </p:sp>
    </p:spTree>
    <p:extLst>
      <p:ext uri="{BB962C8B-B14F-4D97-AF65-F5344CB8AC3E}">
        <p14:creationId xmlns:p14="http://schemas.microsoft.com/office/powerpoint/2010/main" val="16970356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15410" y="967666"/>
            <a:ext cx="8859914" cy="5890333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99"/>
                </a:solidFill>
              </a:rPr>
              <a:t>Our text is about taking oaths, and not mere wording.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</a:rPr>
              <a:t>Consider, 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Ecclesiastes 5:4-5 </a:t>
            </a:r>
            <a:r>
              <a:rPr lang="en-US" sz="4000" dirty="0">
                <a:solidFill>
                  <a:srgbClr val="FFFFFF"/>
                </a:solidFill>
              </a:rPr>
              <a:t>– WHEN you make an oath to God, do not delay to pay it.  Take it seriously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u="sng" dirty="0">
                <a:solidFill>
                  <a:srgbClr val="FFC000"/>
                </a:solidFill>
                <a:latin typeface="Bookman Old Style" panose="02050604050505020204" pitchFamily="18" charset="0"/>
              </a:rPr>
              <a:t>Numbers 30:2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, </a:t>
            </a:r>
            <a:b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Deuteronomy 23:21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5410" y="124287"/>
            <a:ext cx="8859914" cy="84338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</a:rPr>
              <a:t>What about “swearing” in court? Etc.</a:t>
            </a:r>
          </a:p>
        </p:txBody>
      </p:sp>
    </p:spTree>
    <p:extLst>
      <p:ext uri="{BB962C8B-B14F-4D97-AF65-F5344CB8AC3E}">
        <p14:creationId xmlns:p14="http://schemas.microsoft.com/office/powerpoint/2010/main" val="19347811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15410" y="967666"/>
            <a:ext cx="8859914" cy="5890333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99"/>
                </a:solidFill>
              </a:rPr>
              <a:t>Our text is about taking oaths, and not mere wording.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</a:rPr>
              <a:t>Consider, 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Hebrews 6:13-18, </a:t>
            </a:r>
            <a:r>
              <a:rPr lang="en-US" sz="4000" dirty="0">
                <a:solidFill>
                  <a:srgbClr val="FFFFFF"/>
                </a:solidFill>
              </a:rPr>
              <a:t>God confirmed His promise with an oath and “swore by Himself”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(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Genesis 22:16</a:t>
            </a:r>
            <a:r>
              <a:rPr lang="en-US" sz="4000" dirty="0">
                <a:solidFill>
                  <a:srgbClr val="FFFFFF"/>
                </a:solidFill>
              </a:rPr>
              <a:t>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</a:rPr>
              <a:t>Jesus was placed under oath (form of the same Greek word) –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Matthew 26:63-64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5410" y="124287"/>
            <a:ext cx="8859914" cy="84338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</a:rPr>
              <a:t>What about “swearing” in court? Etc.</a:t>
            </a:r>
          </a:p>
        </p:txBody>
      </p:sp>
    </p:spTree>
    <p:extLst>
      <p:ext uri="{BB962C8B-B14F-4D97-AF65-F5344CB8AC3E}">
        <p14:creationId xmlns:p14="http://schemas.microsoft.com/office/powerpoint/2010/main" val="8676384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15410" y="967666"/>
            <a:ext cx="8859914" cy="5890333"/>
          </a:xfrm>
        </p:spPr>
        <p:txBody>
          <a:bodyPr anchor="t">
            <a:normAutofit fontScale="925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99"/>
                </a:solidFill>
              </a:rPr>
              <a:t>Our text is about taking oaths, and not mere wording.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</a:rPr>
              <a:t>Consider Paul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Romans 1:9, </a:t>
            </a:r>
            <a:r>
              <a:rPr lang="en-US" sz="4000" dirty="0">
                <a:solidFill>
                  <a:srgbClr val="FFFFFF"/>
                </a:solidFill>
              </a:rPr>
              <a:t>“God is my witness”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Romans 9:1, </a:t>
            </a:r>
            <a:r>
              <a:rPr lang="en-US" sz="4000" dirty="0">
                <a:solidFill>
                  <a:srgbClr val="FFFFFF"/>
                </a:solidFill>
              </a:rPr>
              <a:t>“I tell the truth in Christ, I am not lying…”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2 Corinthians 1:23, </a:t>
            </a:r>
            <a:r>
              <a:rPr lang="en-US" sz="4000" dirty="0">
                <a:solidFill>
                  <a:srgbClr val="FFFFFF"/>
                </a:solidFill>
              </a:rPr>
              <a:t>“Moreover, I call God as witness against my soul…”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2 Corinthians 11:31, </a:t>
            </a:r>
            <a:r>
              <a:rPr lang="en-US" sz="4000" dirty="0">
                <a:solidFill>
                  <a:srgbClr val="FFFFFF"/>
                </a:solidFill>
              </a:rPr>
              <a:t>God… know that I am not lying,</a:t>
            </a:r>
            <a:endParaRPr lang="en-US" sz="4000" b="1" dirty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5410" y="124287"/>
            <a:ext cx="8859914" cy="84338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</a:rPr>
              <a:t>What about “swearing” in court? Etc.</a:t>
            </a:r>
          </a:p>
        </p:txBody>
      </p:sp>
    </p:spTree>
    <p:extLst>
      <p:ext uri="{BB962C8B-B14F-4D97-AF65-F5344CB8AC3E}">
        <p14:creationId xmlns:p14="http://schemas.microsoft.com/office/powerpoint/2010/main" val="24554965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15410" y="967666"/>
            <a:ext cx="8859914" cy="5890333"/>
          </a:xfrm>
        </p:spPr>
        <p:txBody>
          <a:bodyPr anchor="t"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</a:rPr>
              <a:t>The point is always, be of such character that you do not need to be put under an oath to tell the truth!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BUT if you are put under an oath, </a:t>
            </a:r>
            <a:r>
              <a:rPr lang="en-US" sz="4000" dirty="0">
                <a:solidFill>
                  <a:srgbClr val="FFC000"/>
                </a:solidFill>
              </a:rPr>
              <a:t>KEEP IT and TELL THE TRUTH! </a:t>
            </a:r>
            <a:br>
              <a:rPr lang="en-US" sz="4000" dirty="0">
                <a:solidFill>
                  <a:srgbClr val="FFC0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God will accept nothing less!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And if you need to say, “I affirm”, then say it, but know God is watching either way.</a:t>
            </a:r>
            <a:endParaRPr lang="en-US" sz="40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5410" y="124287"/>
            <a:ext cx="8859914" cy="84338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</a:rPr>
              <a:t>What about “swearing” in court? Etc.</a:t>
            </a:r>
          </a:p>
        </p:txBody>
      </p:sp>
    </p:spTree>
    <p:extLst>
      <p:ext uri="{BB962C8B-B14F-4D97-AF65-F5344CB8AC3E}">
        <p14:creationId xmlns:p14="http://schemas.microsoft.com/office/powerpoint/2010/main" val="3955436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What does your word mean?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04186" y="1136342"/>
            <a:ext cx="8771138" cy="5417662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Matthew 5:20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</a:rPr>
              <a:t>“You have heard… But I say…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</a:rPr>
              <a:t>Murder and anger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</a:rPr>
              <a:t>Adultery and Lust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</a:rPr>
              <a:t>Divorce and Remarriage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</a:rPr>
              <a:t>Today…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04186" y="124287"/>
            <a:ext cx="8771138" cy="843380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Exceeding Righteousness</a:t>
            </a: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Let Us Pray!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12198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Concerning Oaths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Matthew 5:33-37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04186" y="1136342"/>
            <a:ext cx="8771138" cy="5417662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i="1" dirty="0">
                <a:solidFill>
                  <a:srgbClr val="FFFF99"/>
                </a:solidFill>
              </a:rPr>
              <a:t>“You shall not swear falsely, but perform your oaths to the Lord”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</a:rPr>
              <a:t>Clearly taught in the LOM, 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Leviticus 19:12</a:t>
            </a:r>
            <a:b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Numbers 30:2</a:t>
            </a:r>
            <a:b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Deuteronomy 23:21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5410" y="124287"/>
            <a:ext cx="8859914" cy="84338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</a:rPr>
              <a:t>You have heard that it was said… (</a:t>
            </a:r>
            <a:r>
              <a:rPr lang="en-US" sz="36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5:33</a:t>
            </a:r>
            <a:r>
              <a:rPr lang="en-US" sz="3600" dirty="0">
                <a:solidFill>
                  <a:srgbClr val="FFFF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26476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04186" y="1136342"/>
            <a:ext cx="8771138" cy="5417662"/>
          </a:xfrm>
        </p:spPr>
        <p:txBody>
          <a:bodyPr anchor="t"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i="1" dirty="0">
                <a:solidFill>
                  <a:srgbClr val="FFFF99"/>
                </a:solidFill>
              </a:rPr>
              <a:t>“You shall not swear falsely, but perform your oaths to the Lord”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</a:rPr>
              <a:t>Also taught elsewhere in the LOM, 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Ecclesiastes 5:2-6</a:t>
            </a:r>
            <a:b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Hosea 4:1-2</a:t>
            </a:r>
            <a:b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Jeremiah 5:1-2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</a:rPr>
              <a:t>Emphasis is on truthfulness, keeping your word &amp; faithfulness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Psalm 15:4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5410" y="124287"/>
            <a:ext cx="8859914" cy="84338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</a:rPr>
              <a:t>You have heard that it was said… (</a:t>
            </a:r>
            <a:r>
              <a:rPr lang="en-US" sz="36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5:33</a:t>
            </a:r>
            <a:r>
              <a:rPr lang="en-US" sz="3600" dirty="0">
                <a:solidFill>
                  <a:srgbClr val="FFFF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90059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15410" y="967667"/>
            <a:ext cx="8859914" cy="5597371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</a:rPr>
              <a:t>How had they corrupted the Law?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</a:rPr>
              <a:t>By saying only oaths had to be truthful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</a:rPr>
              <a:t>By qualifying what constitutes an oath – 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cf. Matthew 23:16-22</a:t>
            </a:r>
            <a:r>
              <a:rPr lang="en-US" sz="4000" dirty="0">
                <a:solidFill>
                  <a:srgbClr val="FFFFFF"/>
                </a:solidFill>
              </a:rPr>
              <a:t>) – certain wording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</a:rPr>
              <a:t>By only binding oaths “to the Lord”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</a:rPr>
              <a:t>By divorcing – 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Malachi 2:14-15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5410" y="124287"/>
            <a:ext cx="8859914" cy="84338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</a:rPr>
              <a:t>You have heard that it was said… (</a:t>
            </a:r>
            <a:r>
              <a:rPr lang="en-US" sz="36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5:33</a:t>
            </a:r>
            <a:r>
              <a:rPr lang="en-US" sz="3600" dirty="0">
                <a:solidFill>
                  <a:srgbClr val="FFFF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94531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15410" y="967666"/>
            <a:ext cx="8859914" cy="5890333"/>
          </a:xfrm>
        </p:spPr>
        <p:txBody>
          <a:bodyPr anchor="t"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i="1" dirty="0">
                <a:solidFill>
                  <a:srgbClr val="FFFF99"/>
                </a:solidFill>
              </a:rPr>
              <a:t>But I say to you, do not swear at all…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</a:rPr>
              <a:t>The word in Greek is only speaking of taking an oath (not profanity)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</a:rPr>
              <a:t>There were occasions when swearing (taking an oath) was acceptable or even expected 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FFFFFF"/>
                </a:solidFill>
              </a:rPr>
              <a:t>NOTE</a:t>
            </a:r>
            <a:r>
              <a:rPr lang="en-US" sz="4000" dirty="0">
                <a:solidFill>
                  <a:srgbClr val="FFFFFF"/>
                </a:solidFill>
              </a:rPr>
              <a:t>: The LOM did NOT teach, “Do not swear at all”</a:t>
            </a:r>
            <a:endParaRPr lang="en-US" sz="4000" b="1" dirty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5410" y="124287"/>
            <a:ext cx="8859914" cy="84338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</a:rPr>
              <a:t>But I say to you… (</a:t>
            </a:r>
            <a:r>
              <a:rPr lang="en-US" sz="36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5:34-37</a:t>
            </a:r>
            <a:r>
              <a:rPr lang="en-US" sz="3600" dirty="0">
                <a:solidFill>
                  <a:srgbClr val="FFFF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622926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15410" y="967666"/>
            <a:ext cx="8859914" cy="5890333"/>
          </a:xfrm>
        </p:spPr>
        <p:txBody>
          <a:bodyPr anchor="t"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i="1" dirty="0">
                <a:solidFill>
                  <a:srgbClr val="FFFF99"/>
                </a:solidFill>
              </a:rPr>
              <a:t>Do not swear by… anything (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34-36</a:t>
            </a:r>
            <a:r>
              <a:rPr lang="en-US" sz="4000" i="1" dirty="0">
                <a:solidFill>
                  <a:srgbClr val="FFFF99"/>
                </a:solidFill>
              </a:rPr>
              <a:t>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</a:rPr>
              <a:t>By heaven – it is God’s throne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</a:rPr>
              <a:t>By earth – it is God’s footstool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</a:rPr>
              <a:t>By Jerusalem – it is God’s city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</a:rPr>
              <a:t>By your own head – God made you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</a:rPr>
              <a:t>The point: Don’t seek loopholes – God owns and sees everything!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Psalm 24:1, 50:10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5410" y="124287"/>
            <a:ext cx="8859914" cy="84338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</a:rPr>
              <a:t>But I say to you… (</a:t>
            </a:r>
            <a:r>
              <a:rPr lang="en-US" sz="36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5:34-37</a:t>
            </a:r>
            <a:r>
              <a:rPr lang="en-US" sz="3600" dirty="0">
                <a:solidFill>
                  <a:srgbClr val="FFFF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83345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15410" y="967666"/>
            <a:ext cx="8859914" cy="5890333"/>
          </a:xfrm>
        </p:spPr>
        <p:txBody>
          <a:bodyPr anchor="t">
            <a:normAutofit fontScale="925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i="1" dirty="0">
                <a:solidFill>
                  <a:srgbClr val="FFFF99"/>
                </a:solidFill>
              </a:rPr>
              <a:t>Do not swear by… anything (</a:t>
            </a: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34-36</a:t>
            </a:r>
            <a:r>
              <a:rPr lang="en-US" sz="4000" i="1" dirty="0">
                <a:solidFill>
                  <a:srgbClr val="FFFF99"/>
                </a:solidFill>
              </a:rPr>
              <a:t>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Matthew 23:16-22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</a:rPr>
              <a:t>More “loopholes” – deceitful wording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</a:rPr>
              <a:t>The temple or the gold of the temple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</a:rPr>
              <a:t>The alter or the gift on the altar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66FFFF"/>
                </a:solidFill>
              </a:rPr>
              <a:t>Which is really greater, the contents or the place that makes the contents holy?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5410" y="124287"/>
            <a:ext cx="8859914" cy="84338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</a:rPr>
              <a:t>But I say to you… (</a:t>
            </a:r>
            <a:r>
              <a:rPr lang="en-US" sz="36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5:34-37</a:t>
            </a:r>
            <a:r>
              <a:rPr lang="en-US" sz="360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CBA2EC0-D5FE-4BF9-BFB8-1661F7D60E39}"/>
              </a:ext>
            </a:extLst>
          </p:cNvPr>
          <p:cNvSpPr/>
          <p:nvPr/>
        </p:nvSpPr>
        <p:spPr>
          <a:xfrm>
            <a:off x="941033" y="2405847"/>
            <a:ext cx="7439487" cy="4110361"/>
          </a:xfrm>
          <a:prstGeom prst="roundRect">
            <a:avLst/>
          </a:prstGeom>
          <a:solidFill>
            <a:srgbClr val="0344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Don’t play word games!</a:t>
            </a:r>
          </a:p>
          <a:p>
            <a:pPr algn="ctr"/>
            <a:r>
              <a:rPr lang="en-US" sz="4000" dirty="0"/>
              <a:t>Jesus is condemning wording intended to deliberately deceive </a:t>
            </a:r>
          </a:p>
        </p:txBody>
      </p:sp>
    </p:spTree>
    <p:extLst>
      <p:ext uri="{BB962C8B-B14F-4D97-AF65-F5344CB8AC3E}">
        <p14:creationId xmlns:p14="http://schemas.microsoft.com/office/powerpoint/2010/main" val="2986833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" grpId="0" animBg="1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195</TotalTime>
  <Words>1050</Words>
  <Application>Microsoft Office PowerPoint</Application>
  <PresentationFormat>On-screen Show (4:3)</PresentationFormat>
  <Paragraphs>82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Bookman Old Style</vt:lpstr>
      <vt:lpstr>Broadway</vt:lpstr>
      <vt:lpstr>Calibri</vt:lpstr>
      <vt:lpstr>Georgia</vt:lpstr>
      <vt:lpstr>Trebuchet MS</vt:lpstr>
      <vt:lpstr>Default</vt:lpstr>
      <vt:lpstr>1_Default</vt:lpstr>
      <vt:lpstr>The Sermon on the Mount (14)</vt:lpstr>
      <vt:lpstr>PowerPoint Presentation</vt:lpstr>
      <vt:lpstr>Concerning Oaths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Thomas Thornhill</cp:lastModifiedBy>
  <cp:revision>24</cp:revision>
  <dcterms:created xsi:type="dcterms:W3CDTF">2014-03-26T14:03:34Z</dcterms:created>
  <dcterms:modified xsi:type="dcterms:W3CDTF">2020-08-09T04:14:48Z</dcterms:modified>
</cp:coreProperties>
</file>