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20"/>
  </p:notesMasterIdLst>
  <p:sldIdLst>
    <p:sldId id="264" r:id="rId3"/>
    <p:sldId id="258" r:id="rId4"/>
    <p:sldId id="261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4" r:id="rId16"/>
    <p:sldId id="276" r:id="rId17"/>
    <p:sldId id="277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E87"/>
    <a:srgbClr val="CAAA79"/>
    <a:srgbClr val="B70011"/>
    <a:srgbClr val="BB0012"/>
    <a:srgbClr val="E6D3AC"/>
    <a:srgbClr val="EEE0B3"/>
    <a:srgbClr val="22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6B7FDE-C4A0-4DE7-8635-E2630FD99663}" v="3724" dt="2020-03-08T23:35:12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8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FC6B7FDE-C4A0-4DE7-8635-E2630FD99663}"/>
    <pc:docChg chg="custSel addSld delSld modSld modMainMaster">
      <pc:chgData name="Thomas Thornhill" userId="4b94b3c8d6c07379" providerId="LiveId" clId="{FC6B7FDE-C4A0-4DE7-8635-E2630FD99663}" dt="2020-03-08T23:35:12.037" v="4010" actId="20577"/>
      <pc:docMkLst>
        <pc:docMk/>
      </pc:docMkLst>
      <pc:sldChg chg="del modTransition">
        <pc:chgData name="Thomas Thornhill" userId="4b94b3c8d6c07379" providerId="LiveId" clId="{FC6B7FDE-C4A0-4DE7-8635-E2630FD99663}" dt="2020-03-08T04:04:20.874" v="142" actId="47"/>
        <pc:sldMkLst>
          <pc:docMk/>
          <pc:sldMk cId="3877253977" sldId="257"/>
        </pc:sldMkLst>
      </pc:sldChg>
      <pc:sldChg chg="modSp modTransition">
        <pc:chgData name="Thomas Thornhill" userId="4b94b3c8d6c07379" providerId="LiveId" clId="{FC6B7FDE-C4A0-4DE7-8635-E2630FD99663}" dt="2020-03-08T04:03:30.923" v="141"/>
        <pc:sldMkLst>
          <pc:docMk/>
          <pc:sldMk cId="3893856719" sldId="258"/>
        </pc:sldMkLst>
        <pc:spChg chg="mod">
          <ac:chgData name="Thomas Thornhill" userId="4b94b3c8d6c07379" providerId="LiveId" clId="{FC6B7FDE-C4A0-4DE7-8635-E2630FD99663}" dt="2020-03-08T04:00:39.436" v="42" actId="1076"/>
          <ac:spMkLst>
            <pc:docMk/>
            <pc:sldMk cId="3893856719" sldId="258"/>
            <ac:spMk id="2" creationId="{00000000-0000-0000-0000-000000000000}"/>
          </ac:spMkLst>
        </pc:spChg>
        <pc:spChg chg="mod">
          <ac:chgData name="Thomas Thornhill" userId="4b94b3c8d6c07379" providerId="LiveId" clId="{FC6B7FDE-C4A0-4DE7-8635-E2630FD99663}" dt="2020-03-08T04:00:34.443" v="41" actId="1076"/>
          <ac:spMkLst>
            <pc:docMk/>
            <pc:sldMk cId="3893856719" sldId="258"/>
            <ac:spMk id="4" creationId="{00000000-0000-0000-0000-000000000000}"/>
          </ac:spMkLst>
        </pc:spChg>
      </pc:sldChg>
      <pc:sldChg chg="modSp modTransition modAnim">
        <pc:chgData name="Thomas Thornhill" userId="4b94b3c8d6c07379" providerId="LiveId" clId="{FC6B7FDE-C4A0-4DE7-8635-E2630FD99663}" dt="2020-03-08T04:15:01.359" v="651" actId="115"/>
        <pc:sldMkLst>
          <pc:docMk/>
          <pc:sldMk cId="1405483902" sldId="261"/>
        </pc:sldMkLst>
        <pc:spChg chg="mod">
          <ac:chgData name="Thomas Thornhill" userId="4b94b3c8d6c07379" providerId="LiveId" clId="{FC6B7FDE-C4A0-4DE7-8635-E2630FD99663}" dt="2020-03-08T04:02:19.467" v="82" actId="207"/>
          <ac:spMkLst>
            <pc:docMk/>
            <pc:sldMk cId="1405483902" sldId="261"/>
            <ac:spMk id="2" creationId="{00000000-0000-0000-0000-000000000000}"/>
          </ac:spMkLst>
        </pc:spChg>
        <pc:spChg chg="mod">
          <ac:chgData name="Thomas Thornhill" userId="4b94b3c8d6c07379" providerId="LiveId" clId="{FC6B7FDE-C4A0-4DE7-8635-E2630FD99663}" dt="2020-03-08T04:15:01.359" v="651" actId="115"/>
          <ac:spMkLst>
            <pc:docMk/>
            <pc:sldMk cId="1405483902" sldId="261"/>
            <ac:spMk id="3" creationId="{00000000-0000-0000-0000-000000000000}"/>
          </ac:spMkLst>
        </pc:spChg>
      </pc:sldChg>
      <pc:sldChg chg="modSp modTransition modAnim">
        <pc:chgData name="Thomas Thornhill" userId="4b94b3c8d6c07379" providerId="LiveId" clId="{FC6B7FDE-C4A0-4DE7-8635-E2630FD99663}" dt="2020-03-08T05:16:09.250" v="3895"/>
        <pc:sldMkLst>
          <pc:docMk/>
          <pc:sldMk cId="544258191" sldId="263"/>
        </pc:sldMkLst>
        <pc:spChg chg="mod">
          <ac:chgData name="Thomas Thornhill" userId="4b94b3c8d6c07379" providerId="LiveId" clId="{FC6B7FDE-C4A0-4DE7-8635-E2630FD99663}" dt="2020-03-08T05:16:05.716" v="3894" actId="113"/>
          <ac:spMkLst>
            <pc:docMk/>
            <pc:sldMk cId="544258191" sldId="263"/>
            <ac:spMk id="3" creationId="{00000000-0000-0000-0000-000000000000}"/>
          </ac:spMkLst>
        </pc:spChg>
      </pc:sldChg>
      <pc:sldChg chg="modSp modTransition">
        <pc:chgData name="Thomas Thornhill" userId="4b94b3c8d6c07379" providerId="LiveId" clId="{FC6B7FDE-C4A0-4DE7-8635-E2630FD99663}" dt="2020-03-08T14:04:46.103" v="4008" actId="255"/>
        <pc:sldMkLst>
          <pc:docMk/>
          <pc:sldMk cId="0" sldId="264"/>
        </pc:sldMkLst>
        <pc:spChg chg="mod">
          <ac:chgData name="Thomas Thornhill" userId="4b94b3c8d6c07379" providerId="LiveId" clId="{FC6B7FDE-C4A0-4DE7-8635-E2630FD99663}" dt="2020-03-08T14:04:46.103" v="4008" actId="255"/>
          <ac:spMkLst>
            <pc:docMk/>
            <pc:sldMk cId="0" sldId="264"/>
            <ac:spMk id="72706" creationId="{C1ED8661-C310-4855-B811-60380F704F26}"/>
          </ac:spMkLst>
        </pc:spChg>
        <pc:spChg chg="mod">
          <ac:chgData name="Thomas Thornhill" userId="4b94b3c8d6c07379" providerId="LiveId" clId="{FC6B7FDE-C4A0-4DE7-8635-E2630FD99663}" dt="2020-03-08T03:59:39.043" v="16" actId="20577"/>
          <ac:spMkLst>
            <pc:docMk/>
            <pc:sldMk cId="0" sldId="264"/>
            <ac:spMk id="90115" creationId="{49AA114E-79D4-4763-8DA5-BB1647D29692}"/>
          </ac:spMkLst>
        </pc:spChg>
      </pc:sldChg>
      <pc:sldChg chg="modSp add modAnim">
        <pc:chgData name="Thomas Thornhill" userId="4b94b3c8d6c07379" providerId="LiveId" clId="{FC6B7FDE-C4A0-4DE7-8635-E2630FD99663}" dt="2020-03-08T04:13:34.532" v="649" actId="108"/>
        <pc:sldMkLst>
          <pc:docMk/>
          <pc:sldMk cId="2960730800" sldId="265"/>
        </pc:sldMkLst>
        <pc:spChg chg="mod">
          <ac:chgData name="Thomas Thornhill" userId="4b94b3c8d6c07379" providerId="LiveId" clId="{FC6B7FDE-C4A0-4DE7-8635-E2630FD99663}" dt="2020-03-08T04:13:34.532" v="649" actId="108"/>
          <ac:spMkLst>
            <pc:docMk/>
            <pc:sldMk cId="2960730800" sldId="265"/>
            <ac:spMk id="3" creationId="{00000000-0000-0000-0000-000000000000}"/>
          </ac:spMkLst>
        </pc:spChg>
      </pc:sldChg>
      <pc:sldChg chg="modSp add modAnim">
        <pc:chgData name="Thomas Thornhill" userId="4b94b3c8d6c07379" providerId="LiveId" clId="{FC6B7FDE-C4A0-4DE7-8635-E2630FD99663}" dt="2020-03-08T04:30:26.011" v="1122" actId="20577"/>
        <pc:sldMkLst>
          <pc:docMk/>
          <pc:sldMk cId="1131255884" sldId="266"/>
        </pc:sldMkLst>
        <pc:spChg chg="mod">
          <ac:chgData name="Thomas Thornhill" userId="4b94b3c8d6c07379" providerId="LiveId" clId="{FC6B7FDE-C4A0-4DE7-8635-E2630FD99663}" dt="2020-03-08T04:30:26.011" v="1122" actId="20577"/>
          <ac:spMkLst>
            <pc:docMk/>
            <pc:sldMk cId="1131255884" sldId="266"/>
            <ac:spMk id="3" creationId="{00000000-0000-0000-0000-000000000000}"/>
          </ac:spMkLst>
        </pc:spChg>
      </pc:sldChg>
      <pc:sldChg chg="modSp add modAnim">
        <pc:chgData name="Thomas Thornhill" userId="4b94b3c8d6c07379" providerId="LiveId" clId="{FC6B7FDE-C4A0-4DE7-8635-E2630FD99663}" dt="2020-03-08T04:32:04.257" v="1241" actId="108"/>
        <pc:sldMkLst>
          <pc:docMk/>
          <pc:sldMk cId="3736618070" sldId="267"/>
        </pc:sldMkLst>
        <pc:spChg chg="mod">
          <ac:chgData name="Thomas Thornhill" userId="4b94b3c8d6c07379" providerId="LiveId" clId="{FC6B7FDE-C4A0-4DE7-8635-E2630FD99663}" dt="2020-03-08T04:32:04.257" v="1241" actId="108"/>
          <ac:spMkLst>
            <pc:docMk/>
            <pc:sldMk cId="3736618070" sldId="267"/>
            <ac:spMk id="3" creationId="{00000000-0000-0000-0000-000000000000}"/>
          </ac:spMkLst>
        </pc:spChg>
      </pc:sldChg>
      <pc:sldChg chg="modSp add modAnim">
        <pc:chgData name="Thomas Thornhill" userId="4b94b3c8d6c07379" providerId="LiveId" clId="{FC6B7FDE-C4A0-4DE7-8635-E2630FD99663}" dt="2020-03-08T04:35:28.157" v="1406" actId="108"/>
        <pc:sldMkLst>
          <pc:docMk/>
          <pc:sldMk cId="885249861" sldId="268"/>
        </pc:sldMkLst>
        <pc:spChg chg="mod">
          <ac:chgData name="Thomas Thornhill" userId="4b94b3c8d6c07379" providerId="LiveId" clId="{FC6B7FDE-C4A0-4DE7-8635-E2630FD99663}" dt="2020-03-08T04:35:28.157" v="1406" actId="108"/>
          <ac:spMkLst>
            <pc:docMk/>
            <pc:sldMk cId="885249861" sldId="268"/>
            <ac:spMk id="3" creationId="{00000000-0000-0000-0000-000000000000}"/>
          </ac:spMkLst>
        </pc:spChg>
      </pc:sldChg>
      <pc:sldChg chg="modSp add modAnim">
        <pc:chgData name="Thomas Thornhill" userId="4b94b3c8d6c07379" providerId="LiveId" clId="{FC6B7FDE-C4A0-4DE7-8635-E2630FD99663}" dt="2020-03-08T23:35:12.037" v="4010" actId="20577"/>
        <pc:sldMkLst>
          <pc:docMk/>
          <pc:sldMk cId="3290208210" sldId="269"/>
        </pc:sldMkLst>
        <pc:spChg chg="mod">
          <ac:chgData name="Thomas Thornhill" userId="4b94b3c8d6c07379" providerId="LiveId" clId="{FC6B7FDE-C4A0-4DE7-8635-E2630FD99663}" dt="2020-03-08T23:35:12.037" v="4010" actId="20577"/>
          <ac:spMkLst>
            <pc:docMk/>
            <pc:sldMk cId="3290208210" sldId="269"/>
            <ac:spMk id="3" creationId="{00000000-0000-0000-0000-000000000000}"/>
          </ac:spMkLst>
        </pc:spChg>
      </pc:sldChg>
      <pc:sldChg chg="modSp add modAnim">
        <pc:chgData name="Thomas Thornhill" userId="4b94b3c8d6c07379" providerId="LiveId" clId="{FC6B7FDE-C4A0-4DE7-8635-E2630FD99663}" dt="2020-03-08T04:54:01.685" v="2116" actId="108"/>
        <pc:sldMkLst>
          <pc:docMk/>
          <pc:sldMk cId="958461189" sldId="270"/>
        </pc:sldMkLst>
        <pc:spChg chg="mod">
          <ac:chgData name="Thomas Thornhill" userId="4b94b3c8d6c07379" providerId="LiveId" clId="{FC6B7FDE-C4A0-4DE7-8635-E2630FD99663}" dt="2020-03-08T04:54:01.685" v="2116" actId="108"/>
          <ac:spMkLst>
            <pc:docMk/>
            <pc:sldMk cId="958461189" sldId="270"/>
            <ac:spMk id="3" creationId="{00000000-0000-0000-0000-000000000000}"/>
          </ac:spMkLst>
        </pc:spChg>
      </pc:sldChg>
      <pc:sldChg chg="modSp add modAnim">
        <pc:chgData name="Thomas Thornhill" userId="4b94b3c8d6c07379" providerId="LiveId" clId="{FC6B7FDE-C4A0-4DE7-8635-E2630FD99663}" dt="2020-03-08T05:00:28.974" v="2659" actId="255"/>
        <pc:sldMkLst>
          <pc:docMk/>
          <pc:sldMk cId="1496093592" sldId="271"/>
        </pc:sldMkLst>
        <pc:spChg chg="mod">
          <ac:chgData name="Thomas Thornhill" userId="4b94b3c8d6c07379" providerId="LiveId" clId="{FC6B7FDE-C4A0-4DE7-8635-E2630FD99663}" dt="2020-03-08T05:00:28.974" v="2659" actId="255"/>
          <ac:spMkLst>
            <pc:docMk/>
            <pc:sldMk cId="1496093592" sldId="271"/>
            <ac:spMk id="3" creationId="{00000000-0000-0000-0000-000000000000}"/>
          </ac:spMkLst>
        </pc:spChg>
      </pc:sldChg>
      <pc:sldChg chg="modSp add modAnim">
        <pc:chgData name="Thomas Thornhill" userId="4b94b3c8d6c07379" providerId="LiveId" clId="{FC6B7FDE-C4A0-4DE7-8635-E2630FD99663}" dt="2020-03-08T05:08:15.387" v="3067"/>
        <pc:sldMkLst>
          <pc:docMk/>
          <pc:sldMk cId="337037121" sldId="272"/>
        </pc:sldMkLst>
        <pc:spChg chg="mod">
          <ac:chgData name="Thomas Thornhill" userId="4b94b3c8d6c07379" providerId="LiveId" clId="{FC6B7FDE-C4A0-4DE7-8635-E2630FD99663}" dt="2020-03-08T04:57:05.470" v="2360" actId="27636"/>
          <ac:spMkLst>
            <pc:docMk/>
            <pc:sldMk cId="337037121" sldId="272"/>
            <ac:spMk id="2" creationId="{00000000-0000-0000-0000-000000000000}"/>
          </ac:spMkLst>
        </pc:spChg>
        <pc:spChg chg="mod">
          <ac:chgData name="Thomas Thornhill" userId="4b94b3c8d6c07379" providerId="LiveId" clId="{FC6B7FDE-C4A0-4DE7-8635-E2630FD99663}" dt="2020-03-08T05:08:15.387" v="3067"/>
          <ac:spMkLst>
            <pc:docMk/>
            <pc:sldMk cId="337037121" sldId="272"/>
            <ac:spMk id="3" creationId="{00000000-0000-0000-0000-000000000000}"/>
          </ac:spMkLst>
        </pc:spChg>
      </pc:sldChg>
      <pc:sldChg chg="modSp add modAnim">
        <pc:chgData name="Thomas Thornhill" userId="4b94b3c8d6c07379" providerId="LiveId" clId="{FC6B7FDE-C4A0-4DE7-8635-E2630FD99663}" dt="2020-03-08T05:04:37.765" v="2916" actId="27636"/>
        <pc:sldMkLst>
          <pc:docMk/>
          <pc:sldMk cId="1340065672" sldId="273"/>
        </pc:sldMkLst>
        <pc:spChg chg="mod">
          <ac:chgData name="Thomas Thornhill" userId="4b94b3c8d6c07379" providerId="LiveId" clId="{FC6B7FDE-C4A0-4DE7-8635-E2630FD99663}" dt="2020-03-08T05:04:37.765" v="2916" actId="27636"/>
          <ac:spMkLst>
            <pc:docMk/>
            <pc:sldMk cId="1340065672" sldId="273"/>
            <ac:spMk id="3" creationId="{00000000-0000-0000-0000-000000000000}"/>
          </ac:spMkLst>
        </pc:spChg>
      </pc:sldChg>
      <pc:sldChg chg="modSp add modAnim">
        <pc:chgData name="Thomas Thornhill" userId="4b94b3c8d6c07379" providerId="LiveId" clId="{FC6B7FDE-C4A0-4DE7-8635-E2630FD99663}" dt="2020-03-08T05:11:26.721" v="3304" actId="20577"/>
        <pc:sldMkLst>
          <pc:docMk/>
          <pc:sldMk cId="1199806756" sldId="274"/>
        </pc:sldMkLst>
        <pc:spChg chg="mod">
          <ac:chgData name="Thomas Thornhill" userId="4b94b3c8d6c07379" providerId="LiveId" clId="{FC6B7FDE-C4A0-4DE7-8635-E2630FD99663}" dt="2020-03-08T05:11:26.721" v="3304" actId="20577"/>
          <ac:spMkLst>
            <pc:docMk/>
            <pc:sldMk cId="1199806756" sldId="274"/>
            <ac:spMk id="3" creationId="{00000000-0000-0000-0000-000000000000}"/>
          </ac:spMkLst>
        </pc:spChg>
      </pc:sldChg>
      <pc:sldChg chg="modSp add modAnim">
        <pc:chgData name="Thomas Thornhill" userId="4b94b3c8d6c07379" providerId="LiveId" clId="{FC6B7FDE-C4A0-4DE7-8635-E2630FD99663}" dt="2020-03-08T13:58:09.045" v="3911" actId="27636"/>
        <pc:sldMkLst>
          <pc:docMk/>
          <pc:sldMk cId="1509004842" sldId="275"/>
        </pc:sldMkLst>
        <pc:spChg chg="mod">
          <ac:chgData name="Thomas Thornhill" userId="4b94b3c8d6c07379" providerId="LiveId" clId="{FC6B7FDE-C4A0-4DE7-8635-E2630FD99663}" dt="2020-03-08T13:58:09.045" v="3911" actId="27636"/>
          <ac:spMkLst>
            <pc:docMk/>
            <pc:sldMk cId="1509004842" sldId="275"/>
            <ac:spMk id="3" creationId="{00000000-0000-0000-0000-000000000000}"/>
          </ac:spMkLst>
        </pc:spChg>
      </pc:sldChg>
      <pc:sldChg chg="modSp add modAnim">
        <pc:chgData name="Thomas Thornhill" userId="4b94b3c8d6c07379" providerId="LiveId" clId="{FC6B7FDE-C4A0-4DE7-8635-E2630FD99663}" dt="2020-03-08T13:59:34.637" v="3976" actId="108"/>
        <pc:sldMkLst>
          <pc:docMk/>
          <pc:sldMk cId="1189168983" sldId="276"/>
        </pc:sldMkLst>
        <pc:spChg chg="mod">
          <ac:chgData name="Thomas Thornhill" userId="4b94b3c8d6c07379" providerId="LiveId" clId="{FC6B7FDE-C4A0-4DE7-8635-E2630FD99663}" dt="2020-03-08T13:59:34.637" v="3976" actId="108"/>
          <ac:spMkLst>
            <pc:docMk/>
            <pc:sldMk cId="1189168983" sldId="276"/>
            <ac:spMk id="3" creationId="{00000000-0000-0000-0000-000000000000}"/>
          </ac:spMkLst>
        </pc:spChg>
      </pc:sldChg>
      <pc:sldChg chg="modSp add modAnim">
        <pc:chgData name="Thomas Thornhill" userId="4b94b3c8d6c07379" providerId="LiveId" clId="{FC6B7FDE-C4A0-4DE7-8635-E2630FD99663}" dt="2020-03-08T14:00:47.308" v="4007" actId="20577"/>
        <pc:sldMkLst>
          <pc:docMk/>
          <pc:sldMk cId="1311186961" sldId="277"/>
        </pc:sldMkLst>
        <pc:spChg chg="mod">
          <ac:chgData name="Thomas Thornhill" userId="4b94b3c8d6c07379" providerId="LiveId" clId="{FC6B7FDE-C4A0-4DE7-8635-E2630FD99663}" dt="2020-03-08T14:00:47.308" v="4007" actId="20577"/>
          <ac:spMkLst>
            <pc:docMk/>
            <pc:sldMk cId="1311186961" sldId="277"/>
            <ac:spMk id="3" creationId="{00000000-0000-0000-0000-000000000000}"/>
          </ac:spMkLst>
        </pc:spChg>
      </pc:sldChg>
      <pc:sldMasterChg chg="modTransition modSldLayout">
        <pc:chgData name="Thomas Thornhill" userId="4b94b3c8d6c07379" providerId="LiveId" clId="{FC6B7FDE-C4A0-4DE7-8635-E2630FD99663}" dt="2020-03-08T04:03:30.923" v="141"/>
        <pc:sldMasterMkLst>
          <pc:docMk/>
          <pc:sldMasterMk cId="2557711237" sldId="2147483648"/>
        </pc:sldMasterMkLst>
        <pc:sldLayoutChg chg="modTransition">
          <pc:chgData name="Thomas Thornhill" userId="4b94b3c8d6c07379" providerId="LiveId" clId="{FC6B7FDE-C4A0-4DE7-8635-E2630FD99663}" dt="2020-03-08T04:03:30.923" v="141"/>
          <pc:sldLayoutMkLst>
            <pc:docMk/>
            <pc:sldMasterMk cId="2557711237" sldId="2147483648"/>
            <pc:sldLayoutMk cId="2702019936" sldId="2147483649"/>
          </pc:sldLayoutMkLst>
        </pc:sldLayoutChg>
        <pc:sldLayoutChg chg="modTransition">
          <pc:chgData name="Thomas Thornhill" userId="4b94b3c8d6c07379" providerId="LiveId" clId="{FC6B7FDE-C4A0-4DE7-8635-E2630FD99663}" dt="2020-03-08T04:03:30.923" v="141"/>
          <pc:sldLayoutMkLst>
            <pc:docMk/>
            <pc:sldMasterMk cId="2557711237" sldId="2147483648"/>
            <pc:sldLayoutMk cId="4063350974" sldId="2147483650"/>
          </pc:sldLayoutMkLst>
        </pc:sldLayoutChg>
        <pc:sldLayoutChg chg="modTransition">
          <pc:chgData name="Thomas Thornhill" userId="4b94b3c8d6c07379" providerId="LiveId" clId="{FC6B7FDE-C4A0-4DE7-8635-E2630FD99663}" dt="2020-03-08T04:03:30.923" v="141"/>
          <pc:sldLayoutMkLst>
            <pc:docMk/>
            <pc:sldMasterMk cId="2557711237" sldId="2147483648"/>
            <pc:sldLayoutMk cId="3366272544" sldId="2147483651"/>
          </pc:sldLayoutMkLst>
        </pc:sldLayoutChg>
        <pc:sldLayoutChg chg="modTransition">
          <pc:chgData name="Thomas Thornhill" userId="4b94b3c8d6c07379" providerId="LiveId" clId="{FC6B7FDE-C4A0-4DE7-8635-E2630FD99663}" dt="2020-03-08T04:03:30.923" v="141"/>
          <pc:sldLayoutMkLst>
            <pc:docMk/>
            <pc:sldMasterMk cId="2557711237" sldId="2147483648"/>
            <pc:sldLayoutMk cId="1941050793" sldId="2147483652"/>
          </pc:sldLayoutMkLst>
        </pc:sldLayoutChg>
        <pc:sldLayoutChg chg="modTransition">
          <pc:chgData name="Thomas Thornhill" userId="4b94b3c8d6c07379" providerId="LiveId" clId="{FC6B7FDE-C4A0-4DE7-8635-E2630FD99663}" dt="2020-03-08T04:03:30.923" v="141"/>
          <pc:sldLayoutMkLst>
            <pc:docMk/>
            <pc:sldMasterMk cId="2557711237" sldId="2147483648"/>
            <pc:sldLayoutMk cId="1018787925" sldId="2147483654"/>
          </pc:sldLayoutMkLst>
        </pc:sldLayoutChg>
        <pc:sldLayoutChg chg="modTransition">
          <pc:chgData name="Thomas Thornhill" userId="4b94b3c8d6c07379" providerId="LiveId" clId="{FC6B7FDE-C4A0-4DE7-8635-E2630FD99663}" dt="2020-03-08T04:03:30.923" v="141"/>
          <pc:sldLayoutMkLst>
            <pc:docMk/>
            <pc:sldMasterMk cId="2557711237" sldId="2147483648"/>
            <pc:sldLayoutMk cId="3343601306" sldId="2147483655"/>
          </pc:sldLayoutMkLst>
        </pc:sldLayoutChg>
        <pc:sldLayoutChg chg="modTransition">
          <pc:chgData name="Thomas Thornhill" userId="4b94b3c8d6c07379" providerId="LiveId" clId="{FC6B7FDE-C4A0-4DE7-8635-E2630FD99663}" dt="2020-03-08T04:03:30.923" v="141"/>
          <pc:sldLayoutMkLst>
            <pc:docMk/>
            <pc:sldMasterMk cId="2557711237" sldId="2147483648"/>
            <pc:sldLayoutMk cId="3630400696" sldId="2147483656"/>
          </pc:sldLayoutMkLst>
        </pc:sldLayoutChg>
        <pc:sldLayoutChg chg="modTransition">
          <pc:chgData name="Thomas Thornhill" userId="4b94b3c8d6c07379" providerId="LiveId" clId="{FC6B7FDE-C4A0-4DE7-8635-E2630FD99663}" dt="2020-03-08T04:03:30.923" v="141"/>
          <pc:sldLayoutMkLst>
            <pc:docMk/>
            <pc:sldMasterMk cId="2557711237" sldId="2147483648"/>
            <pc:sldLayoutMk cId="3822514673" sldId="2147483657"/>
          </pc:sldLayoutMkLst>
        </pc:sldLayoutChg>
      </pc:sldMasterChg>
      <pc:sldMasterChg chg="modTransition modSldLayout">
        <pc:chgData name="Thomas Thornhill" userId="4b94b3c8d6c07379" providerId="LiveId" clId="{FC6B7FDE-C4A0-4DE7-8635-E2630FD99663}" dt="2020-03-08T04:03:30.923" v="141"/>
        <pc:sldMasterMkLst>
          <pc:docMk/>
          <pc:sldMasterMk cId="47232635" sldId="2147483658"/>
        </pc:sldMasterMkLst>
        <pc:sldLayoutChg chg="modTransition">
          <pc:chgData name="Thomas Thornhill" userId="4b94b3c8d6c07379" providerId="LiveId" clId="{FC6B7FDE-C4A0-4DE7-8635-E2630FD99663}" dt="2020-03-08T04:03:30.923" v="141"/>
          <pc:sldLayoutMkLst>
            <pc:docMk/>
            <pc:sldMasterMk cId="47232635" sldId="2147483658"/>
            <pc:sldLayoutMk cId="1777362785" sldId="2147483659"/>
          </pc:sldLayoutMkLst>
        </pc:sldLayoutChg>
        <pc:sldLayoutChg chg="modTransition">
          <pc:chgData name="Thomas Thornhill" userId="4b94b3c8d6c07379" providerId="LiveId" clId="{FC6B7FDE-C4A0-4DE7-8635-E2630FD99663}" dt="2020-03-08T04:03:30.923" v="141"/>
          <pc:sldLayoutMkLst>
            <pc:docMk/>
            <pc:sldMasterMk cId="47232635" sldId="2147483658"/>
            <pc:sldLayoutMk cId="493869717" sldId="2147483660"/>
          </pc:sldLayoutMkLst>
        </pc:sldLayoutChg>
        <pc:sldLayoutChg chg="modTransition">
          <pc:chgData name="Thomas Thornhill" userId="4b94b3c8d6c07379" providerId="LiveId" clId="{FC6B7FDE-C4A0-4DE7-8635-E2630FD99663}" dt="2020-03-08T04:03:30.923" v="141"/>
          <pc:sldLayoutMkLst>
            <pc:docMk/>
            <pc:sldMasterMk cId="47232635" sldId="2147483658"/>
            <pc:sldLayoutMk cId="214111770" sldId="2147483661"/>
          </pc:sldLayoutMkLst>
        </pc:sldLayoutChg>
        <pc:sldLayoutChg chg="modTransition">
          <pc:chgData name="Thomas Thornhill" userId="4b94b3c8d6c07379" providerId="LiveId" clId="{FC6B7FDE-C4A0-4DE7-8635-E2630FD99663}" dt="2020-03-08T04:03:30.923" v="141"/>
          <pc:sldLayoutMkLst>
            <pc:docMk/>
            <pc:sldMasterMk cId="47232635" sldId="2147483658"/>
            <pc:sldLayoutMk cId="3772584091" sldId="2147483662"/>
          </pc:sldLayoutMkLst>
        </pc:sldLayoutChg>
        <pc:sldLayoutChg chg="modTransition">
          <pc:chgData name="Thomas Thornhill" userId="4b94b3c8d6c07379" providerId="LiveId" clId="{FC6B7FDE-C4A0-4DE7-8635-E2630FD99663}" dt="2020-03-08T04:03:30.923" v="141"/>
          <pc:sldLayoutMkLst>
            <pc:docMk/>
            <pc:sldMasterMk cId="47232635" sldId="2147483658"/>
            <pc:sldLayoutMk cId="1995419241" sldId="2147483663"/>
          </pc:sldLayoutMkLst>
        </pc:sldLayoutChg>
        <pc:sldLayoutChg chg="modTransition">
          <pc:chgData name="Thomas Thornhill" userId="4b94b3c8d6c07379" providerId="LiveId" clId="{FC6B7FDE-C4A0-4DE7-8635-E2630FD99663}" dt="2020-03-08T04:03:30.923" v="141"/>
          <pc:sldLayoutMkLst>
            <pc:docMk/>
            <pc:sldMasterMk cId="47232635" sldId="2147483658"/>
            <pc:sldLayoutMk cId="925374550" sldId="2147483664"/>
          </pc:sldLayoutMkLst>
        </pc:sldLayoutChg>
        <pc:sldLayoutChg chg="modTransition">
          <pc:chgData name="Thomas Thornhill" userId="4b94b3c8d6c07379" providerId="LiveId" clId="{FC6B7FDE-C4A0-4DE7-8635-E2630FD99663}" dt="2020-03-08T04:03:30.923" v="141"/>
          <pc:sldLayoutMkLst>
            <pc:docMk/>
            <pc:sldMasterMk cId="47232635" sldId="2147483658"/>
            <pc:sldLayoutMk cId="2437142563" sldId="2147483665"/>
          </pc:sldLayoutMkLst>
        </pc:sldLayoutChg>
        <pc:sldLayoutChg chg="modTransition">
          <pc:chgData name="Thomas Thornhill" userId="4b94b3c8d6c07379" providerId="LiveId" clId="{FC6B7FDE-C4A0-4DE7-8635-E2630FD99663}" dt="2020-03-08T04:03:30.923" v="141"/>
          <pc:sldLayoutMkLst>
            <pc:docMk/>
            <pc:sldMasterMk cId="47232635" sldId="2147483658"/>
            <pc:sldLayoutMk cId="1600912317" sldId="2147483666"/>
          </pc:sldLayoutMkLst>
        </pc:sldLayoutChg>
        <pc:sldLayoutChg chg="modTransition">
          <pc:chgData name="Thomas Thornhill" userId="4b94b3c8d6c07379" providerId="LiveId" clId="{FC6B7FDE-C4A0-4DE7-8635-E2630FD99663}" dt="2020-03-08T04:03:30.923" v="141"/>
          <pc:sldLayoutMkLst>
            <pc:docMk/>
            <pc:sldMasterMk cId="47232635" sldId="2147483658"/>
            <pc:sldLayoutMk cId="3458130982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1E1FF-9E8C-490A-B034-669779ADC8C8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B0C0A-56D5-4431-B53E-5CE68B420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22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74D5E0C1-3195-4ADD-B48D-ED343C70E8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67DA9BB0-91DD-41FF-AA63-086149222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54A8E584-E740-44D0-9005-90A0F1ABE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3542B-07DC-4320-ABB5-4B0BC53628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535845" y="5504229"/>
            <a:ext cx="6064874" cy="43885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49386971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535845" y="5504229"/>
            <a:ext cx="6064874" cy="43885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69091" y="1440841"/>
            <a:ext cx="7004212" cy="2835529"/>
          </a:xfrm>
        </p:spPr>
        <p:txBody>
          <a:bodyPr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14111770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69969"/>
            <a:ext cx="8211824" cy="380640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772584091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69969"/>
            <a:ext cx="8211824" cy="380640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95419241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69969"/>
            <a:ext cx="8211824" cy="380640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805965" y="4379524"/>
            <a:ext cx="3564068" cy="142879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925374550"/>
      </p:ext>
    </p:extLst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437142563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600912317"/>
      </p:ext>
    </p:extLst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 rot="20811501">
            <a:off x="3624774" y="4942443"/>
            <a:ext cx="1741635" cy="49249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20683487">
            <a:off x="2608929" y="2268923"/>
            <a:ext cx="4025533" cy="2290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30982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79775" y="2725584"/>
            <a:ext cx="4603066" cy="493156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79775" y="2725584"/>
            <a:ext cx="4603066" cy="493156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99806" y="1124620"/>
            <a:ext cx="7575934" cy="138638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0451" y="1997169"/>
            <a:ext cx="8727548" cy="465359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0451" y="1997169"/>
            <a:ext cx="8727548" cy="465359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0451" y="1997169"/>
            <a:ext cx="8727548" cy="465359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636974" y="258311"/>
            <a:ext cx="5866292" cy="11183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7955" y="5588881"/>
            <a:ext cx="8638408" cy="1059647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126" y="242374"/>
            <a:ext cx="8631404" cy="507048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08369" y="193900"/>
            <a:ext cx="8739326" cy="6475154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362785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6C5D56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6C5D56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6C5D56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6C5D56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6C5D56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6C5D56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2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Placeholder 4">
            <a:extLst>
              <a:ext uri="{FF2B5EF4-FFF2-40B4-BE49-F238E27FC236}">
                <a16:creationId xmlns:a16="http://schemas.microsoft.com/office/drawing/2014/main" id="{C1ED8661-C310-4855-B811-60380F704F26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2362200" y="4419600"/>
            <a:ext cx="4665663" cy="4921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800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Matthew 5-7</a:t>
            </a:r>
          </a:p>
        </p:txBody>
      </p:sp>
      <p:sp>
        <p:nvSpPr>
          <p:cNvPr id="90115" name="Title 3">
            <a:extLst>
              <a:ext uri="{FF2B5EF4-FFF2-40B4-BE49-F238E27FC236}">
                <a16:creationId xmlns:a16="http://schemas.microsoft.com/office/drawing/2014/main" id="{49AA114E-79D4-4763-8DA5-BB1647D296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1286940">
            <a:off x="2011363" y="898525"/>
            <a:ext cx="5502275" cy="307975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Broadway" panose="04040905080B02020502" pitchFamily="82" charset="0"/>
              </a:rPr>
              <a:t>The Sermon on the Mount (7)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9DBBA6-DAE3-44D7-9BC4-48A79C7BFFD2}"/>
              </a:ext>
            </a:extLst>
          </p:cNvPr>
          <p:cNvSpPr txBox="1">
            <a:spLocks noChangeArrowheads="1"/>
          </p:cNvSpPr>
          <p:nvPr/>
        </p:nvSpPr>
        <p:spPr>
          <a:xfrm>
            <a:off x="-1588" y="6126163"/>
            <a:ext cx="5867401" cy="731837"/>
          </a:xfrm>
          <a:prstGeom prst="rect">
            <a:avLst/>
          </a:prstGeom>
          <a:solidFill>
            <a:srgbClr val="BEAA15">
              <a:alpha val="80000"/>
            </a:srgbClr>
          </a:solidFill>
        </p:spPr>
        <p:txBody>
          <a:bodyPr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8F6FC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8F6FC"/>
                </a:solidFill>
                <a:effectLst/>
                <a:uLnTx/>
                <a:uFillTx/>
                <a:latin typeface="Georgia"/>
                <a:ea typeface="+mj-ea"/>
              </a:rPr>
              <a:t>The Teachings of Jesus - 2020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411" y="852257"/>
            <a:ext cx="8913178" cy="5798511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bg1"/>
                </a:solidFill>
              </a:rPr>
              <a:t>The Law of Moses HAS BEEN fulfilled and removed!</a:t>
            </a:r>
            <a:endParaRPr lang="en-US" sz="4000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 One might ask why we do not keep the Law of Moses today? 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IT is because it was fulfilled (NOT destroyed).  We RESPECT the Law of Moses for what it is (and it is useful to us (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Romans 15:4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" y="116269"/>
            <a:ext cx="8822588" cy="735988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Jesus came to fulfill the Old Law</a:t>
            </a:r>
          </a:p>
        </p:txBody>
      </p:sp>
    </p:spTree>
    <p:extLst>
      <p:ext uri="{BB962C8B-B14F-4D97-AF65-F5344CB8AC3E}">
        <p14:creationId xmlns:p14="http://schemas.microsoft.com/office/powerpoint/2010/main" val="14960935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411" y="852257"/>
            <a:ext cx="8913178" cy="5798511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3F3E87"/>
                </a:solidFill>
              </a:rPr>
              <a:t>Whoever breaks the least of these commandments and teaches…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EVERY COMMAND of God is important!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Details matter 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cf. Matthew 10:42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" y="116269"/>
            <a:ext cx="8822588" cy="735988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Do I need to Keep His commandments?</a:t>
            </a:r>
          </a:p>
        </p:txBody>
      </p:sp>
    </p:spTree>
    <p:extLst>
      <p:ext uri="{BB962C8B-B14F-4D97-AF65-F5344CB8AC3E}">
        <p14:creationId xmlns:p14="http://schemas.microsoft.com/office/powerpoint/2010/main" val="3370371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411" y="852257"/>
            <a:ext cx="8913178" cy="5798511"/>
          </a:xfrm>
        </p:spPr>
        <p:txBody>
          <a:bodyPr anchor="t">
            <a:normAutofit fontScale="925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3F3E87"/>
                </a:solidFill>
              </a:rPr>
              <a:t>And teaches men so…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What are we teaching? 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James 3:1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We must respect its boundaries (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cf. 1 Corinthians 4:6</a:t>
            </a:r>
            <a:r>
              <a:rPr lang="en-US" sz="4000" dirty="0">
                <a:solidFill>
                  <a:schemeClr val="bg1"/>
                </a:solidFill>
              </a:rPr>
              <a:t>).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The Pharisees and scribes failed with this (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Matthew 23, 15:3-9, etc.)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Are we guilty of these things? (Teaching as doctrine our traditions, and ignoring the small things?)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" y="116269"/>
            <a:ext cx="8822588" cy="735988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Do I need to Keep His commandments?</a:t>
            </a:r>
          </a:p>
        </p:txBody>
      </p:sp>
    </p:spTree>
    <p:extLst>
      <p:ext uri="{BB962C8B-B14F-4D97-AF65-F5344CB8AC3E}">
        <p14:creationId xmlns:p14="http://schemas.microsoft.com/office/powerpoint/2010/main" val="13400656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411" y="852257"/>
            <a:ext cx="8913178" cy="5798511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3F3E87"/>
                </a:solidFill>
              </a:rPr>
              <a:t>Who ever does them will be called great in the kingdom of heaven?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Matthew 7:21-27 </a:t>
            </a:r>
            <a:r>
              <a:rPr lang="en-US" sz="4000" dirty="0">
                <a:solidFill>
                  <a:schemeClr val="bg1"/>
                </a:solidFill>
              </a:rPr>
              <a:t>– the ending of this Sermon bore that out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We are called to good works 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Ephesians 2:10, Romans 2:7</a:t>
            </a:r>
            <a:b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2 Thessalonians 1:8 </a:t>
            </a:r>
            <a:r>
              <a:rPr lang="en-US" sz="4000" dirty="0">
                <a:solidFill>
                  <a:schemeClr val="bg1"/>
                </a:solidFill>
              </a:rPr>
              <a:t>– we must obey the gospel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" y="116269"/>
            <a:ext cx="8822588" cy="735988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Do I need to Keep His commandments?</a:t>
            </a:r>
          </a:p>
        </p:txBody>
      </p:sp>
    </p:spTree>
    <p:extLst>
      <p:ext uri="{BB962C8B-B14F-4D97-AF65-F5344CB8AC3E}">
        <p14:creationId xmlns:p14="http://schemas.microsoft.com/office/powerpoint/2010/main" val="15090048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411" y="852257"/>
            <a:ext cx="8913178" cy="5798511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3F3E87"/>
                </a:solidFill>
              </a:rPr>
              <a:t>Do I need to keep the commandments of God today?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Absolutely! Whatever law we are under, we must obey it! (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cf. 1 Corinthians 4:6</a:t>
            </a:r>
            <a:r>
              <a:rPr lang="en-US" sz="4000" dirty="0">
                <a:solidFill>
                  <a:schemeClr val="bg1"/>
                </a:solidFill>
              </a:rPr>
              <a:t>).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That is why we continually need to be studying God’s word.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James 1:22-25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" y="116269"/>
            <a:ext cx="8822588" cy="735988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Do I need to Keep His commandments?</a:t>
            </a:r>
          </a:p>
        </p:txBody>
      </p:sp>
    </p:spTree>
    <p:extLst>
      <p:ext uri="{BB962C8B-B14F-4D97-AF65-F5344CB8AC3E}">
        <p14:creationId xmlns:p14="http://schemas.microsoft.com/office/powerpoint/2010/main" val="11998067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411" y="852257"/>
            <a:ext cx="8913178" cy="5798511"/>
          </a:xfrm>
        </p:spPr>
        <p:txBody>
          <a:bodyPr anchor="t">
            <a:normAutofit fontScale="850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3F3E87"/>
                </a:solidFill>
              </a:rPr>
              <a:t>What about “least in the kingdom of heaven”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Jesus did speak of greater commandments (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cf. Matthew 22:37-39, 23:23, etc.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But know that Jesus is NOT saying to ignore the little things, or that they are less important (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James 2:10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“Greatest” and “least” concern how men viewed God’s commands.  We have no authority to determine which commands we can choose to obey or disobey!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" y="116269"/>
            <a:ext cx="8822588" cy="735988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Do I need to Keep His commandments?</a:t>
            </a:r>
          </a:p>
        </p:txBody>
      </p:sp>
    </p:spTree>
    <p:extLst>
      <p:ext uri="{BB962C8B-B14F-4D97-AF65-F5344CB8AC3E}">
        <p14:creationId xmlns:p14="http://schemas.microsoft.com/office/powerpoint/2010/main" val="11891689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411" y="852257"/>
            <a:ext cx="8913178" cy="5798511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3F3E87"/>
                </a:solidFill>
              </a:rPr>
              <a:t>What about “least in the kingdom of heaven”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Likely, the point Jesus was making is that those who break (and dismiss) the least of His commands will be “least” – that is NOT make it!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Matthew 7:21-23, 25:31-46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" y="116269"/>
            <a:ext cx="8822588" cy="735988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Do I need to Keep His commandments?</a:t>
            </a:r>
          </a:p>
        </p:txBody>
      </p:sp>
    </p:spTree>
    <p:extLst>
      <p:ext uri="{BB962C8B-B14F-4D97-AF65-F5344CB8AC3E}">
        <p14:creationId xmlns:p14="http://schemas.microsoft.com/office/powerpoint/2010/main" val="13111869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Will you follow Jesus today?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46554" y="3182422"/>
            <a:ext cx="5584055" cy="493156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Matthew 5:17-19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033" y="1673178"/>
            <a:ext cx="7575934" cy="1386385"/>
          </a:xfrm>
        </p:spPr>
        <p:txBody>
          <a:bodyPr>
            <a:normAutofit/>
          </a:bodyPr>
          <a:lstStyle/>
          <a:p>
            <a:r>
              <a:rPr lang="en-US" sz="6000" b="1" dirty="0"/>
              <a:t>Why Jesus Came?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411" y="852257"/>
            <a:ext cx="8913178" cy="5798511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bg1"/>
                </a:solidFill>
              </a:rPr>
              <a:t>Jesus did not come to destroy the Law </a:t>
            </a:r>
            <a:r>
              <a:rPr lang="en-US" sz="4000" dirty="0">
                <a:solidFill>
                  <a:schemeClr val="bg1"/>
                </a:solidFill>
              </a:rPr>
              <a:t>– invalidate (“abolish” – NASB)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A word typically associated with tearing down or destroying something.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Jesus declares His intent – to fulfill the Law of Moses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" y="116269"/>
            <a:ext cx="8822588" cy="735988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Jesus came to fulfill the Old Law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411" y="852257"/>
            <a:ext cx="8913178" cy="5798511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How did Jesus view the Law?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Matthew 4:1-11 </a:t>
            </a:r>
            <a:r>
              <a:rPr lang="en-US" sz="4000" dirty="0">
                <a:solidFill>
                  <a:schemeClr val="bg1"/>
                </a:solidFill>
              </a:rPr>
              <a:t>– He used the Law (properly) –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cf.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Deuteronomy 6-8</a:t>
            </a:r>
            <a:b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4000" dirty="0">
                <a:solidFill>
                  <a:schemeClr val="bg1"/>
                </a:solidFill>
              </a:rPr>
              <a:t>He taught from it in the Synagogues –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Luke 4:16-17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Justifying His actions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– Matthew 21:12-13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Refuting critics 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Matthew 22:31-32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Instructing lepers 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Mark 1:44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" y="116269"/>
            <a:ext cx="8822588" cy="735988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Jesus came to fulfill the Old Law</a:t>
            </a:r>
          </a:p>
        </p:txBody>
      </p:sp>
    </p:spTree>
    <p:extLst>
      <p:ext uri="{BB962C8B-B14F-4D97-AF65-F5344CB8AC3E}">
        <p14:creationId xmlns:p14="http://schemas.microsoft.com/office/powerpoint/2010/main" val="29607308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411" y="852257"/>
            <a:ext cx="8913178" cy="5798511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bg1"/>
                </a:solidFill>
              </a:rPr>
              <a:t>He came to fulfill</a:t>
            </a:r>
            <a:endParaRPr lang="en-US" sz="4000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Cf. John 5:39 </a:t>
            </a:r>
            <a:r>
              <a:rPr lang="en-US" sz="4000" dirty="0">
                <a:solidFill>
                  <a:schemeClr val="bg1"/>
                </a:solidFill>
              </a:rPr>
              <a:t>– these testify of Me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Purpose of the Law -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Galatians 3:19, 24 </a:t>
            </a:r>
            <a:r>
              <a:rPr lang="en-US" sz="4000" dirty="0">
                <a:solidFill>
                  <a:schemeClr val="bg1"/>
                </a:solidFill>
              </a:rPr>
              <a:t>– a “schoolmaster” to bring us to Christ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" y="116269"/>
            <a:ext cx="8822588" cy="735988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Jesus came to fulfill the Old Law</a:t>
            </a:r>
          </a:p>
        </p:txBody>
      </p:sp>
    </p:spTree>
    <p:extLst>
      <p:ext uri="{BB962C8B-B14F-4D97-AF65-F5344CB8AC3E}">
        <p14:creationId xmlns:p14="http://schemas.microsoft.com/office/powerpoint/2010/main" val="11312558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411" y="852257"/>
            <a:ext cx="8913178" cy="5798511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bg1"/>
                </a:solidFill>
              </a:rPr>
              <a:t>Some things Jesus fulfilled</a:t>
            </a:r>
            <a:endParaRPr lang="en-US" sz="4000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Deuteronomy 18:15, 18-19 </a:t>
            </a:r>
            <a:r>
              <a:rPr lang="en-US" sz="4000" dirty="0">
                <a:solidFill>
                  <a:schemeClr val="bg1"/>
                </a:solidFill>
              </a:rPr>
              <a:t>– a prophet like Moses (a law giver and deliverer)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prstClr val="black"/>
                </a:solidFill>
              </a:rPr>
              <a:t>The right time – </a:t>
            </a: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Daniel 2:44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prstClr val="black"/>
                </a:solidFill>
              </a:rPr>
              <a:t>The suffering Savior – </a:t>
            </a: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Isaiah 53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prstClr val="black"/>
                </a:solidFill>
              </a:rPr>
              <a:t>A new law would come from Jerusalem – </a:t>
            </a: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Isaiah 2:2-4, Joel 2:28-32, Jeremiah 31:31-34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" y="116269"/>
            <a:ext cx="8822588" cy="735988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Jesus came to fulfill the Old Law</a:t>
            </a:r>
          </a:p>
        </p:txBody>
      </p:sp>
    </p:spTree>
    <p:extLst>
      <p:ext uri="{BB962C8B-B14F-4D97-AF65-F5344CB8AC3E}">
        <p14:creationId xmlns:p14="http://schemas.microsoft.com/office/powerpoint/2010/main" val="37366180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411" y="852257"/>
            <a:ext cx="8913178" cy="5798511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bg1"/>
                </a:solidFill>
              </a:rPr>
              <a:t>It needed to be fulfilled</a:t>
            </a:r>
            <a:endParaRPr lang="en-US" sz="4000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Its very purpose was not intended to be permanent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Hebrews 7:11-12, 8:7-8, 10:1-4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prstClr val="black"/>
                </a:solidFill>
              </a:rPr>
              <a:t>Jesus said, “I came to fulfill” (</a:t>
            </a: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7:17</a:t>
            </a:r>
            <a:r>
              <a:rPr lang="en-US" sz="3700" dirty="0">
                <a:solidFill>
                  <a:prstClr val="black"/>
                </a:solidFill>
              </a:rPr>
              <a:t>)– this would have been a BOLD proclamation to that audience 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Luke 24:44 </a:t>
            </a:r>
            <a:r>
              <a:rPr lang="en-US" sz="3700" dirty="0">
                <a:solidFill>
                  <a:prstClr val="black"/>
                </a:solidFill>
              </a:rPr>
              <a:t>– after His resurrection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" y="116269"/>
            <a:ext cx="8822588" cy="735988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Jesus came to fulfill the Old Law</a:t>
            </a:r>
          </a:p>
        </p:txBody>
      </p:sp>
    </p:spTree>
    <p:extLst>
      <p:ext uri="{BB962C8B-B14F-4D97-AF65-F5344CB8AC3E}">
        <p14:creationId xmlns:p14="http://schemas.microsoft.com/office/powerpoint/2010/main" val="8852498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411" y="852257"/>
            <a:ext cx="8913178" cy="5798511"/>
          </a:xfrm>
        </p:spPr>
        <p:txBody>
          <a:bodyPr anchor="t"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bg1"/>
                </a:solidFill>
              </a:rPr>
              <a:t>ALL of the Law needed to be </a:t>
            </a:r>
            <a:r>
              <a:rPr lang="en-US" sz="4000" u="sng">
                <a:solidFill>
                  <a:schemeClr val="bg1"/>
                </a:solidFill>
              </a:rPr>
              <a:t>fulfilled</a:t>
            </a:r>
            <a:r>
              <a:rPr lang="en-US" sz="4000">
                <a:solidFill>
                  <a:schemeClr val="bg1"/>
                </a:solidFill>
              </a:rPr>
              <a:t> (</a:t>
            </a: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5</a:t>
            </a:r>
            <a:r>
              <a:rPr lang="en-US" sz="3700" b="1">
                <a:solidFill>
                  <a:srgbClr val="C00000"/>
                </a:solidFill>
                <a:latin typeface="Bookman Old Style" panose="02050604050505020204" pitchFamily="18" charset="0"/>
              </a:rPr>
              <a:t>:18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“Till heaven and earth pass away”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“Not one jot or tittle will pass away”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Until it was completed, the Old Law remained in effect (for Jews) –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NOTE that this is conditional (Jesus did NOT say the Law would last until He returned)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AS Jesus taught, He expected Jews to keep the Law of Moses (as He did).</a:t>
            </a:r>
            <a:endParaRPr lang="en-US" sz="37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" y="116269"/>
            <a:ext cx="8822588" cy="735988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Jesus came to fulfill the Old Law</a:t>
            </a:r>
          </a:p>
        </p:txBody>
      </p:sp>
    </p:spTree>
    <p:extLst>
      <p:ext uri="{BB962C8B-B14F-4D97-AF65-F5344CB8AC3E}">
        <p14:creationId xmlns:p14="http://schemas.microsoft.com/office/powerpoint/2010/main" val="32902082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411" y="852257"/>
            <a:ext cx="8913178" cy="5798511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bg1"/>
                </a:solidFill>
              </a:rPr>
              <a:t>The Law of Moses HAS BEEN fulfilled and removed!</a:t>
            </a:r>
            <a:endParaRPr lang="en-US" sz="4000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Colossians 2:14, Ephesians 2:14-15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Romans 10:4</a:t>
            </a:r>
            <a:r>
              <a:rPr lang="en-US" sz="4000" dirty="0">
                <a:solidFill>
                  <a:schemeClr val="bg1"/>
                </a:solidFill>
              </a:rPr>
              <a:t>, Christ is the end of the Law for righteousness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John 17:4, </a:t>
            </a:r>
            <a:r>
              <a:rPr lang="en-US" sz="4000" dirty="0">
                <a:solidFill>
                  <a:schemeClr val="bg1"/>
                </a:solidFill>
              </a:rPr>
              <a:t>He finished the work He was given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Because of this we have a better priesthood, covenant and promises (</a:t>
            </a: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Hebrews 8:6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  <a:endParaRPr lang="en-US" sz="37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" y="116269"/>
            <a:ext cx="8822588" cy="735988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Jesus came to fulfill the Old Law</a:t>
            </a:r>
          </a:p>
        </p:txBody>
      </p:sp>
    </p:spTree>
    <p:extLst>
      <p:ext uri="{BB962C8B-B14F-4D97-AF65-F5344CB8AC3E}">
        <p14:creationId xmlns:p14="http://schemas.microsoft.com/office/powerpoint/2010/main" val="9584611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783</TotalTime>
  <Words>848</Words>
  <Application>Microsoft Office PowerPoint</Application>
  <PresentationFormat>On-screen Show (4:3)</PresentationFormat>
  <Paragraphs>72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Bookman Old Style</vt:lpstr>
      <vt:lpstr>Broadway</vt:lpstr>
      <vt:lpstr>Calibri</vt:lpstr>
      <vt:lpstr>Georgia</vt:lpstr>
      <vt:lpstr>Trebuchet MS</vt:lpstr>
      <vt:lpstr>Default</vt:lpstr>
      <vt:lpstr>1_Default</vt:lpstr>
      <vt:lpstr>The Sermon on the Mount (7)</vt:lpstr>
      <vt:lpstr>Why Jesus Came?</vt:lpstr>
      <vt:lpstr>Jesus came to fulfill the Old Law</vt:lpstr>
      <vt:lpstr>Jesus came to fulfill the Old Law</vt:lpstr>
      <vt:lpstr>Jesus came to fulfill the Old Law</vt:lpstr>
      <vt:lpstr>Jesus came to fulfill the Old Law</vt:lpstr>
      <vt:lpstr>Jesus came to fulfill the Old Law</vt:lpstr>
      <vt:lpstr>Jesus came to fulfill the Old Law</vt:lpstr>
      <vt:lpstr>Jesus came to fulfill the Old Law</vt:lpstr>
      <vt:lpstr>Jesus came to fulfill the Old Law</vt:lpstr>
      <vt:lpstr>Do I need to Keep His commandments?</vt:lpstr>
      <vt:lpstr>Do I need to Keep His commandments?</vt:lpstr>
      <vt:lpstr>Do I need to Keep His commandments?</vt:lpstr>
      <vt:lpstr>Do I need to Keep His commandments?</vt:lpstr>
      <vt:lpstr>Do I need to Keep His commandments?</vt:lpstr>
      <vt:lpstr>Do I need to Keep His commandments?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32</cp:revision>
  <dcterms:created xsi:type="dcterms:W3CDTF">2014-03-26T14:03:34Z</dcterms:created>
  <dcterms:modified xsi:type="dcterms:W3CDTF">2020-03-08T23:35:22Z</dcterms:modified>
</cp:coreProperties>
</file>