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FDF"/>
    <a:srgbClr val="66FFCC"/>
    <a:srgbClr val="E8B10C"/>
    <a:srgbClr val="FEEB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B9CCF-EC58-4BAC-A730-2F1B7DF08B18}" v="1976" dt="2020-03-15T04:14:51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BEFB9CCF-EC58-4BAC-A730-2F1B7DF08B18}"/>
    <pc:docChg chg="custSel addSld modSld">
      <pc:chgData name="Thomas Thornhill" userId="4b94b3c8d6c07379" providerId="LiveId" clId="{BEFB9CCF-EC58-4BAC-A730-2F1B7DF08B18}" dt="2020-03-15T04:14:51.019" v="2174"/>
      <pc:docMkLst>
        <pc:docMk/>
      </pc:docMkLst>
      <pc:sldChg chg="modAnim">
        <pc:chgData name="Thomas Thornhill" userId="4b94b3c8d6c07379" providerId="LiveId" clId="{BEFB9CCF-EC58-4BAC-A730-2F1B7DF08B18}" dt="2020-03-15T04:14:51.019" v="2174"/>
        <pc:sldMkLst>
          <pc:docMk/>
          <pc:sldMk cId="3893856719" sldId="258"/>
        </pc:sldMkLst>
      </pc:sldChg>
      <pc:sldChg chg="modSp modAnim">
        <pc:chgData name="Thomas Thornhill" userId="4b94b3c8d6c07379" providerId="LiveId" clId="{BEFB9CCF-EC58-4BAC-A730-2F1B7DF08B18}" dt="2020-03-15T04:13:04.584" v="2173"/>
        <pc:sldMkLst>
          <pc:docMk/>
          <pc:sldMk cId="544258191" sldId="263"/>
        </pc:sldMkLst>
        <pc:spChg chg="mod">
          <ac:chgData name="Thomas Thornhill" userId="4b94b3c8d6c07379" providerId="LiveId" clId="{BEFB9CCF-EC58-4BAC-A730-2F1B7DF08B18}" dt="2020-03-15T04:13:01.400" v="2172" actId="207"/>
          <ac:spMkLst>
            <pc:docMk/>
            <pc:sldMk cId="544258191" sldId="263"/>
            <ac:spMk id="5" creationId="{00000000-0000-0000-0000-000000000000}"/>
          </ac:spMkLst>
        </pc:spChg>
      </pc:sldChg>
      <pc:sldChg chg="modSp">
        <pc:chgData name="Thomas Thornhill" userId="4b94b3c8d6c07379" providerId="LiveId" clId="{BEFB9CCF-EC58-4BAC-A730-2F1B7DF08B18}" dt="2020-03-15T03:54:20.718" v="366" actId="108"/>
        <pc:sldMkLst>
          <pc:docMk/>
          <pc:sldMk cId="963592654" sldId="268"/>
        </pc:sldMkLst>
        <pc:spChg chg="mod">
          <ac:chgData name="Thomas Thornhill" userId="4b94b3c8d6c07379" providerId="LiveId" clId="{BEFB9CCF-EC58-4BAC-A730-2F1B7DF08B18}" dt="2020-03-15T03:54:20.718" v="366" actId="108"/>
          <ac:spMkLst>
            <pc:docMk/>
            <pc:sldMk cId="963592654" sldId="268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BEFB9CCF-EC58-4BAC-A730-2F1B7DF08B18}" dt="2020-03-15T03:55:21.368" v="367" actId="108"/>
        <pc:sldMkLst>
          <pc:docMk/>
          <pc:sldMk cId="1137976378" sldId="269"/>
        </pc:sldMkLst>
        <pc:spChg chg="mod">
          <ac:chgData name="Thomas Thornhill" userId="4b94b3c8d6c07379" providerId="LiveId" clId="{BEFB9CCF-EC58-4BAC-A730-2F1B7DF08B18}" dt="2020-03-15T03:33:08.524" v="47" actId="255"/>
          <ac:spMkLst>
            <pc:docMk/>
            <pc:sldMk cId="1137976378" sldId="269"/>
            <ac:spMk id="2" creationId="{51AA75ED-1D5E-46B4-B071-0D2E22E8C219}"/>
          </ac:spMkLst>
        </pc:spChg>
        <pc:spChg chg="mod">
          <ac:chgData name="Thomas Thornhill" userId="4b94b3c8d6c07379" providerId="LiveId" clId="{BEFB9CCF-EC58-4BAC-A730-2F1B7DF08B18}" dt="2020-03-15T03:55:21.368" v="367" actId="108"/>
          <ac:spMkLst>
            <pc:docMk/>
            <pc:sldMk cId="1137976378" sldId="269"/>
            <ac:spMk id="8" creationId="{00000000-0000-0000-0000-000000000000}"/>
          </ac:spMkLst>
        </pc:spChg>
      </pc:sldChg>
      <pc:sldChg chg="modSp add">
        <pc:chgData name="Thomas Thornhill" userId="4b94b3c8d6c07379" providerId="LiveId" clId="{BEFB9CCF-EC58-4BAC-A730-2F1B7DF08B18}" dt="2020-03-15T03:59:24.626" v="606" actId="20577"/>
        <pc:sldMkLst>
          <pc:docMk/>
          <pc:sldMk cId="2945405764" sldId="270"/>
        </pc:sldMkLst>
        <pc:spChg chg="mod">
          <ac:chgData name="Thomas Thornhill" userId="4b94b3c8d6c07379" providerId="LiveId" clId="{BEFB9CCF-EC58-4BAC-A730-2F1B7DF08B18}" dt="2020-03-15T03:59:24.626" v="606" actId="20577"/>
          <ac:spMkLst>
            <pc:docMk/>
            <pc:sldMk cId="2945405764" sldId="270"/>
            <ac:spMk id="8" creationId="{00000000-0000-0000-0000-000000000000}"/>
          </ac:spMkLst>
        </pc:spChg>
      </pc:sldChg>
      <pc:sldChg chg="modSp add">
        <pc:chgData name="Thomas Thornhill" userId="4b94b3c8d6c07379" providerId="LiveId" clId="{BEFB9CCF-EC58-4BAC-A730-2F1B7DF08B18}" dt="2020-03-15T04:02:34.728" v="907" actId="108"/>
        <pc:sldMkLst>
          <pc:docMk/>
          <pc:sldMk cId="2511435738" sldId="271"/>
        </pc:sldMkLst>
        <pc:spChg chg="mod">
          <ac:chgData name="Thomas Thornhill" userId="4b94b3c8d6c07379" providerId="LiveId" clId="{BEFB9CCF-EC58-4BAC-A730-2F1B7DF08B18}" dt="2020-03-15T04:02:34.728" v="907" actId="108"/>
          <ac:spMkLst>
            <pc:docMk/>
            <pc:sldMk cId="2511435738" sldId="271"/>
            <ac:spMk id="8" creationId="{00000000-0000-0000-0000-000000000000}"/>
          </ac:spMkLst>
        </pc:spChg>
      </pc:sldChg>
      <pc:sldChg chg="modSp add">
        <pc:chgData name="Thomas Thornhill" userId="4b94b3c8d6c07379" providerId="LiveId" clId="{BEFB9CCF-EC58-4BAC-A730-2F1B7DF08B18}" dt="2020-03-15T04:04:57.918" v="1143" actId="20577"/>
        <pc:sldMkLst>
          <pc:docMk/>
          <pc:sldMk cId="173502358" sldId="272"/>
        </pc:sldMkLst>
        <pc:spChg chg="mod">
          <ac:chgData name="Thomas Thornhill" userId="4b94b3c8d6c07379" providerId="LiveId" clId="{BEFB9CCF-EC58-4BAC-A730-2F1B7DF08B18}" dt="2020-03-15T04:04:57.918" v="1143" actId="20577"/>
          <ac:spMkLst>
            <pc:docMk/>
            <pc:sldMk cId="173502358" sldId="272"/>
            <ac:spMk id="8" creationId="{00000000-0000-0000-0000-000000000000}"/>
          </ac:spMkLst>
        </pc:spChg>
      </pc:sldChg>
      <pc:sldChg chg="delSp modSp add modAnim">
        <pc:chgData name="Thomas Thornhill" userId="4b94b3c8d6c07379" providerId="LiveId" clId="{BEFB9CCF-EC58-4BAC-A730-2F1B7DF08B18}" dt="2020-03-15T04:07:49.352" v="1424" actId="27636"/>
        <pc:sldMkLst>
          <pc:docMk/>
          <pc:sldMk cId="1131236598" sldId="273"/>
        </pc:sldMkLst>
        <pc:spChg chg="del">
          <ac:chgData name="Thomas Thornhill" userId="4b94b3c8d6c07379" providerId="LiveId" clId="{BEFB9CCF-EC58-4BAC-A730-2F1B7DF08B18}" dt="2020-03-15T04:05:44.137" v="1175" actId="478"/>
          <ac:spMkLst>
            <pc:docMk/>
            <pc:sldMk cId="1131236598" sldId="273"/>
            <ac:spMk id="2" creationId="{51AA75ED-1D5E-46B4-B071-0D2E22E8C219}"/>
          </ac:spMkLst>
        </pc:spChg>
        <pc:spChg chg="mod">
          <ac:chgData name="Thomas Thornhill" userId="4b94b3c8d6c07379" providerId="LiveId" clId="{BEFB9CCF-EC58-4BAC-A730-2F1B7DF08B18}" dt="2020-03-15T04:07:49.352" v="1424" actId="27636"/>
          <ac:spMkLst>
            <pc:docMk/>
            <pc:sldMk cId="1131236598" sldId="273"/>
            <ac:spMk id="8" creationId="{00000000-0000-0000-0000-000000000000}"/>
          </ac:spMkLst>
        </pc:spChg>
        <pc:spChg chg="mod">
          <ac:chgData name="Thomas Thornhill" userId="4b94b3c8d6c07379" providerId="LiveId" clId="{BEFB9CCF-EC58-4BAC-A730-2F1B7DF08B18}" dt="2020-03-15T04:06:16.664" v="1235" actId="207"/>
          <ac:spMkLst>
            <pc:docMk/>
            <pc:sldMk cId="1131236598" sldId="273"/>
            <ac:spMk id="9" creationId="{00000000-0000-0000-0000-000000000000}"/>
          </ac:spMkLst>
        </pc:spChg>
      </pc:sldChg>
      <pc:sldChg chg="modSp add modAnim">
        <pc:chgData name="Thomas Thornhill" userId="4b94b3c8d6c07379" providerId="LiveId" clId="{BEFB9CCF-EC58-4BAC-A730-2F1B7DF08B18}" dt="2020-03-15T04:10:23.462" v="1766" actId="108"/>
        <pc:sldMkLst>
          <pc:docMk/>
          <pc:sldMk cId="3015349448" sldId="274"/>
        </pc:sldMkLst>
        <pc:spChg chg="mod">
          <ac:chgData name="Thomas Thornhill" userId="4b94b3c8d6c07379" providerId="LiveId" clId="{BEFB9CCF-EC58-4BAC-A730-2F1B7DF08B18}" dt="2020-03-15T04:10:23.462" v="1766" actId="108"/>
          <ac:spMkLst>
            <pc:docMk/>
            <pc:sldMk cId="3015349448" sldId="274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BEFB9CCF-EC58-4BAC-A730-2F1B7DF08B18}" dt="2020-03-15T04:12:28.758" v="2129" actId="20577"/>
        <pc:sldMkLst>
          <pc:docMk/>
          <pc:sldMk cId="864068920" sldId="275"/>
        </pc:sldMkLst>
        <pc:spChg chg="mod">
          <ac:chgData name="Thomas Thornhill" userId="4b94b3c8d6c07379" providerId="LiveId" clId="{BEFB9CCF-EC58-4BAC-A730-2F1B7DF08B18}" dt="2020-03-15T04:12:28.758" v="2129" actId="20577"/>
          <ac:spMkLst>
            <pc:docMk/>
            <pc:sldMk cId="864068920" sldId="275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BA9C-4E42-4F40-B5F3-71C7BA40FC03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1000F-18CC-4B63-BFFE-4399E6A54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74D5E0C1-3195-4ADD-B48D-ED343C70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67DA9BB0-91DD-41FF-AA63-08614922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4A8E584-E740-44D0-9005-90A0F1ABE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3542B-07DC-4320-ABB5-4B0BC53628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6651" y="5611808"/>
            <a:ext cx="4952721" cy="33433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96651" y="5611808"/>
            <a:ext cx="4952721" cy="33433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112" y="1781874"/>
            <a:ext cx="7955156" cy="3512679"/>
          </a:xfr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0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0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16380"/>
            <a:ext cx="8211824" cy="4513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93029" y="4930151"/>
            <a:ext cx="3209630" cy="141473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20811501">
            <a:off x="3624774" y="4942443"/>
            <a:ext cx="1741635" cy="4924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683487">
            <a:off x="2608929" y="2268923"/>
            <a:ext cx="4025533" cy="2290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9185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EB8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4">
            <a:extLst>
              <a:ext uri="{FF2B5EF4-FFF2-40B4-BE49-F238E27FC236}">
                <a16:creationId xmlns:a16="http://schemas.microsoft.com/office/drawing/2014/main" id="{C1ED8661-C310-4855-B811-60380F704F2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2362200" y="4419600"/>
            <a:ext cx="4665663" cy="492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5-7</a:t>
            </a:r>
          </a:p>
        </p:txBody>
      </p:sp>
      <p:sp>
        <p:nvSpPr>
          <p:cNvPr id="90115" name="Title 3">
            <a:extLst>
              <a:ext uri="{FF2B5EF4-FFF2-40B4-BE49-F238E27FC236}">
                <a16:creationId xmlns:a16="http://schemas.microsoft.com/office/drawing/2014/main" id="{49AA114E-79D4-4763-8DA5-BB1647D29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286940">
            <a:off x="2011363" y="898525"/>
            <a:ext cx="5502275" cy="30797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roadway" panose="04040905080B02020502" pitchFamily="82" charset="0"/>
              </a:rPr>
              <a:t>The Sermon on the Mount (8)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9DBBA6-DAE3-44D7-9BC4-48A79C7BFFD2}"/>
              </a:ext>
            </a:extLst>
          </p:cNvPr>
          <p:cNvSpPr txBox="1">
            <a:spLocks noChangeArrowheads="1"/>
          </p:cNvSpPr>
          <p:nvPr/>
        </p:nvSpPr>
        <p:spPr>
          <a:xfrm>
            <a:off x="-1588" y="6126163"/>
            <a:ext cx="5867401" cy="731837"/>
          </a:xfrm>
          <a:prstGeom prst="rect">
            <a:avLst/>
          </a:prstGeom>
          <a:solidFill>
            <a:srgbClr val="BEAA15">
              <a:alpha val="80000"/>
            </a:srgbClr>
          </a:solidFill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8F6F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8F6FC"/>
                </a:solidFill>
                <a:effectLst/>
                <a:uLnTx/>
                <a:uFillTx/>
                <a:latin typeface="Georgia"/>
                <a:ea typeface="+mj-ea"/>
              </a:rPr>
              <a:t>The Teachings of Jesus - 2020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justified themselves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comparing themselves with those they perceived as worse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7:1-5, Luke 18:10-11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perverted the Law of God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15:3-9,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created loopholes for obeying commands.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and subtracted from God’s laws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Deuteronomy 4:2, 12:32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78414" y="861135"/>
            <a:ext cx="8987171" cy="615553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their righteousness condemned?</a:t>
            </a:r>
          </a:p>
        </p:txBody>
      </p:sp>
    </p:spTree>
    <p:extLst>
      <p:ext uri="{BB962C8B-B14F-4D97-AF65-F5344CB8AC3E}">
        <p14:creationId xmlns:p14="http://schemas.microsoft.com/office/powerpoint/2010/main" val="25114357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obedience was superficial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be seen by men and merit based as opposed to faith based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18:9-12, 13:14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summary, they established their own righteousness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10:1-3, Luke 18:9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78414" y="861135"/>
            <a:ext cx="8987171" cy="615553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their righteousness condemned?</a:t>
            </a:r>
          </a:p>
        </p:txBody>
      </p:sp>
    </p:spTree>
    <p:extLst>
      <p:ext uri="{BB962C8B-B14F-4D97-AF65-F5344CB8AC3E}">
        <p14:creationId xmlns:p14="http://schemas.microsoft.com/office/powerpoint/2010/main" val="173502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923279"/>
            <a:ext cx="8930936" cy="583765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do what God commands of us in His law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that is where TRUE righteousness is found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“Faith only” is both false and harmful, as it removes accountability for the one who does nothing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James 2:14-17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Exceeding Righteousness </a:t>
            </a:r>
          </a:p>
        </p:txBody>
      </p:sp>
    </p:spTree>
    <p:extLst>
      <p:ext uri="{BB962C8B-B14F-4D97-AF65-F5344CB8AC3E}">
        <p14:creationId xmlns:p14="http://schemas.microsoft.com/office/powerpoint/2010/main" val="1131236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923279"/>
            <a:ext cx="8930936" cy="583765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righteousness MUST come from the heart!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10:9-10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needs to be about glorifying God and not ourselves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5:16, 6:33, Philippians 3:8-9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Romans 6:13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present yourselves as instruments of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heart is right, the deeds will fall into place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cf. 1 John 4:19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Exceeding Righteousness </a:t>
            </a:r>
          </a:p>
        </p:txBody>
      </p:sp>
    </p:spTree>
    <p:extLst>
      <p:ext uri="{BB962C8B-B14F-4D97-AF65-F5344CB8AC3E}">
        <p14:creationId xmlns:p14="http://schemas.microsoft.com/office/powerpoint/2010/main" val="30153494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923279"/>
            <a:ext cx="8930936" cy="5837659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it, you will by no means enter the kingdom of heaven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25:41, 46 –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judgment where those who did not do good will face eternal condemnation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7:21-23,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into the kingdom is based on complete obedience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 Corinthians 6:9-11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unrighteous will NOT inherit the kingdom of God!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Exceeding Righteousness </a:t>
            </a:r>
          </a:p>
        </p:txBody>
      </p:sp>
    </p:spTree>
    <p:extLst>
      <p:ext uri="{BB962C8B-B14F-4D97-AF65-F5344CB8AC3E}">
        <p14:creationId xmlns:p14="http://schemas.microsoft.com/office/powerpoint/2010/main" val="864068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Are you righteous in the sight of God?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51072" y="6163344"/>
            <a:ext cx="4952721" cy="334335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The Sermon on the Mount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9494" y="44389"/>
            <a:ext cx="8362968" cy="6453290"/>
          </a:xfrm>
        </p:spPr>
        <p:txBody>
          <a:bodyPr anchor="t"/>
          <a:lstStyle/>
          <a:p>
            <a:r>
              <a:rPr lang="en-US" sz="8000" dirty="0"/>
              <a:t>Exceeding</a:t>
            </a:r>
            <a:br>
              <a:rPr lang="en-US" sz="8000" dirty="0"/>
            </a:br>
            <a:r>
              <a:rPr lang="en-US" sz="8000" dirty="0"/>
              <a:t> Righteousness</a:t>
            </a: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6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Matthew 5:20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825623"/>
            <a:ext cx="8930936" cy="5935316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righteousness?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being right based upon what one does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righteousness is being right with God based upon submitting to His will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5:6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arose (along with other sects) during the “years of silence”.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Sadducees were more liberal minded and sought to assimilate the LOM into Hellenistic culture.  Willing to compromise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Pharisees (&amp; Essenes) were more conservative and concerned with maintaining the purity of the LOM in application.  </a:t>
            </a:r>
            <a:endParaRPr lang="en-US" sz="4000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461639" y="861135"/>
            <a:ext cx="8416031" cy="707886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were the Pharisees?</a:t>
            </a:r>
          </a:p>
        </p:txBody>
      </p:sp>
    </p:spTree>
    <p:extLst>
      <p:ext uri="{BB962C8B-B14F-4D97-AF65-F5344CB8AC3E}">
        <p14:creationId xmlns:p14="http://schemas.microsoft.com/office/powerpoint/2010/main" val="12177146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preserve purity, Pharisees sought to separate themselves from Hellenism as much as possible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was very strict interpretation of the LOM including details that in time would be treated as equal in authority with the LOM itself – they would bind these traditions</a:t>
            </a:r>
            <a:endParaRPr lang="en-US" sz="4000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461639" y="861135"/>
            <a:ext cx="8416031" cy="707886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were the Pharisees?</a:t>
            </a:r>
          </a:p>
        </p:txBody>
      </p:sp>
    </p:spTree>
    <p:extLst>
      <p:ext uri="{BB962C8B-B14F-4D97-AF65-F5344CB8AC3E}">
        <p14:creationId xmlns:p14="http://schemas.microsoft.com/office/powerpoint/2010/main" val="3230106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 of Pharisees was noble.  We ought to desire to preserve the purity of God’s 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do we read of Jesus condemning one simply for being a Pharisee (see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John 3:1-2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Nicodemus, cf.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Philippians 3:4-5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Paul)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F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461639" y="861135"/>
            <a:ext cx="8416031" cy="707886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were the Pharisees?</a:t>
            </a:r>
          </a:p>
        </p:txBody>
      </p:sp>
    </p:spTree>
    <p:extLst>
      <p:ext uri="{BB962C8B-B14F-4D97-AF65-F5344CB8AC3E}">
        <p14:creationId xmlns:p14="http://schemas.microsoft.com/office/powerpoint/2010/main" val="39766979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do we read of Jesus condemning them for keeping the LOM, even its details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23:23, 2-3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taught complete obedience of the Law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7:21-27, John 14:15 (cf. Hebrews 5:9)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rebuked disobedience – was at times stricter than the Pharisees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15:3-6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461639" y="861135"/>
            <a:ext cx="8416031" cy="707886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were the Pharisees?</a:t>
            </a:r>
          </a:p>
        </p:txBody>
      </p:sp>
    </p:spTree>
    <p:extLst>
      <p:ext uri="{BB962C8B-B14F-4D97-AF65-F5344CB8AC3E}">
        <p14:creationId xmlns:p14="http://schemas.microsoft.com/office/powerpoint/2010/main" val="9635926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didn’t practice what they preached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hypocrisy</a:t>
            </a:r>
            <a:b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23:3-4, 25-28, Luke 12:1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prideful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23:5-7, 6:2,5,16, etc.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thought they were better than others, and looked down upon the uneducated and common people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78414" y="861135"/>
            <a:ext cx="8987171" cy="615553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their righteousness condemned?</a:t>
            </a:r>
          </a:p>
        </p:txBody>
      </p:sp>
    </p:spTree>
    <p:extLst>
      <p:ext uri="{BB962C8B-B14F-4D97-AF65-F5344CB8AC3E}">
        <p14:creationId xmlns:p14="http://schemas.microsoft.com/office/powerpoint/2010/main" val="1137976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532" y="1669001"/>
            <a:ext cx="8930936" cy="5091937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materialistic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lovers of money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Luke 16:14, Matthew 23:14, 25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FF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prejudiced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Matthew 23:13, 16-22, 9:10-13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criticized Jesus for eating with tax collectors and “sinners”; they despised Gentiles and Samaritans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8414" y="97061"/>
            <a:ext cx="8959054" cy="826218"/>
          </a:xfrm>
        </p:spPr>
        <p:txBody>
          <a:bodyPr>
            <a:noAutofit/>
          </a:bodyPr>
          <a:lstStyle/>
          <a:p>
            <a:r>
              <a:rPr lang="en-US" sz="4000" dirty="0"/>
              <a:t>The Righteousness of the Pharisees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75ED-1D5E-46B4-B071-0D2E22E8C219}"/>
              </a:ext>
            </a:extLst>
          </p:cNvPr>
          <p:cNvSpPr txBox="1"/>
          <p:nvPr/>
        </p:nvSpPr>
        <p:spPr>
          <a:xfrm>
            <a:off x="78414" y="861135"/>
            <a:ext cx="8987171" cy="615553"/>
          </a:xfrm>
          <a:prstGeom prst="rect">
            <a:avLst/>
          </a:prstGeom>
          <a:solidFill>
            <a:srgbClr val="E8B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was their righteousness condemned?</a:t>
            </a:r>
          </a:p>
        </p:txBody>
      </p:sp>
    </p:spTree>
    <p:extLst>
      <p:ext uri="{BB962C8B-B14F-4D97-AF65-F5344CB8AC3E}">
        <p14:creationId xmlns:p14="http://schemas.microsoft.com/office/powerpoint/2010/main" val="29454057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356</TotalTime>
  <Words>692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Broadway</vt:lpstr>
      <vt:lpstr>Calibri</vt:lpstr>
      <vt:lpstr>Georgia</vt:lpstr>
      <vt:lpstr>Default</vt:lpstr>
      <vt:lpstr>The Sermon on the Mount (8)</vt:lpstr>
      <vt:lpstr>Exceeding  Righteousness   Matthew 5:20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27</cp:revision>
  <dcterms:created xsi:type="dcterms:W3CDTF">2014-03-26T14:03:34Z</dcterms:created>
  <dcterms:modified xsi:type="dcterms:W3CDTF">2020-03-15T04:14:57Z</dcterms:modified>
</cp:coreProperties>
</file>