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56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61" r:id="rId17"/>
    <p:sldId id="258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99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47F18-3DDF-4CC0-8246-8E89F1ACF27C}" v="2915" dt="2020-02-23T05:39:23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7BB47F18-3DDF-4CC0-8246-8E89F1ACF27C}"/>
    <pc:docChg chg="undo custSel addSld modSld sldOrd">
      <pc:chgData name="Thomas Thornhill" userId="4b94b3c8d6c07379" providerId="LiveId" clId="{7BB47F18-3DDF-4CC0-8246-8E89F1ACF27C}" dt="2020-02-23T05:39:40.109" v="3115" actId="1076"/>
      <pc:docMkLst>
        <pc:docMk/>
      </pc:docMkLst>
      <pc:sldChg chg="addSp modSp modAnim">
        <pc:chgData name="Thomas Thornhill" userId="4b94b3c8d6c07379" providerId="LiveId" clId="{7BB47F18-3DDF-4CC0-8246-8E89F1ACF27C}" dt="2020-02-23T04:58:19.433" v="673" actId="114"/>
        <pc:sldMkLst>
          <pc:docMk/>
          <pc:sldMk cId="3877253977" sldId="257"/>
        </pc:sldMkLst>
        <pc:spChg chg="add mod">
          <ac:chgData name="Thomas Thornhill" userId="4b94b3c8d6c07379" providerId="LiveId" clId="{7BB47F18-3DDF-4CC0-8246-8E89F1ACF27C}" dt="2020-02-23T04:50:35.015" v="204" actId="688"/>
          <ac:spMkLst>
            <pc:docMk/>
            <pc:sldMk cId="3877253977" sldId="257"/>
            <ac:spMk id="2" creationId="{5ECF7DE2-0346-4EB5-B12E-E3C392A193A2}"/>
          </ac:spMkLst>
        </pc:spChg>
        <pc:spChg chg="mod">
          <ac:chgData name="Thomas Thornhill" userId="4b94b3c8d6c07379" providerId="LiveId" clId="{7BB47F18-3DDF-4CC0-8246-8E89F1ACF27C}" dt="2020-02-23T04:58:19.433" v="673" actId="114"/>
          <ac:spMkLst>
            <pc:docMk/>
            <pc:sldMk cId="3877253977" sldId="257"/>
            <ac:spMk id="8" creationId="{00000000-0000-0000-0000-000000000000}"/>
          </ac:spMkLst>
        </pc:spChg>
      </pc:sldChg>
      <pc:sldChg chg="delSp modSp">
        <pc:chgData name="Thomas Thornhill" userId="4b94b3c8d6c07379" providerId="LiveId" clId="{7BB47F18-3DDF-4CC0-8246-8E89F1ACF27C}" dt="2020-02-23T05:39:40.109" v="3115" actId="1076"/>
        <pc:sldMkLst>
          <pc:docMk/>
          <pc:sldMk cId="1405483902" sldId="261"/>
        </pc:sldMkLst>
        <pc:spChg chg="del">
          <ac:chgData name="Thomas Thornhill" userId="4b94b3c8d6c07379" providerId="LiveId" clId="{7BB47F18-3DDF-4CC0-8246-8E89F1ACF27C}" dt="2020-02-23T05:39:20.603" v="3109" actId="478"/>
          <ac:spMkLst>
            <pc:docMk/>
            <pc:sldMk cId="1405483902" sldId="261"/>
            <ac:spMk id="8" creationId="{00000000-0000-0000-0000-000000000000}"/>
          </ac:spMkLst>
        </pc:spChg>
        <pc:spChg chg="mod">
          <ac:chgData name="Thomas Thornhill" userId="4b94b3c8d6c07379" providerId="LiveId" clId="{7BB47F18-3DDF-4CC0-8246-8E89F1ACF27C}" dt="2020-02-23T05:39:40.109" v="3115" actId="1076"/>
          <ac:spMkLst>
            <pc:docMk/>
            <pc:sldMk cId="1405483902" sldId="261"/>
            <ac:spMk id="9" creationId="{00000000-0000-0000-0000-000000000000}"/>
          </ac:spMkLst>
        </pc:spChg>
      </pc:sldChg>
      <pc:sldChg chg="modSp add modAnim">
        <pc:chgData name="Thomas Thornhill" userId="4b94b3c8d6c07379" providerId="LiveId" clId="{7BB47F18-3DDF-4CC0-8246-8E89F1ACF27C}" dt="2020-02-23T04:58:06.554" v="672" actId="114"/>
        <pc:sldMkLst>
          <pc:docMk/>
          <pc:sldMk cId="2557842524" sldId="265"/>
        </pc:sldMkLst>
        <pc:spChg chg="mod">
          <ac:chgData name="Thomas Thornhill" userId="4b94b3c8d6c07379" providerId="LiveId" clId="{7BB47F18-3DDF-4CC0-8246-8E89F1ACF27C}" dt="2020-02-23T04:58:06.554" v="672" actId="114"/>
          <ac:spMkLst>
            <pc:docMk/>
            <pc:sldMk cId="2557842524" sldId="265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7BB47F18-3DDF-4CC0-8246-8E89F1ACF27C}" dt="2020-02-23T04:57:51.195" v="638" actId="114"/>
        <pc:sldMkLst>
          <pc:docMk/>
          <pc:sldMk cId="3534790094" sldId="266"/>
        </pc:sldMkLst>
        <pc:spChg chg="mod">
          <ac:chgData name="Thomas Thornhill" userId="4b94b3c8d6c07379" providerId="LiveId" clId="{7BB47F18-3DDF-4CC0-8246-8E89F1ACF27C}" dt="2020-02-23T04:57:51.195" v="638" actId="114"/>
          <ac:spMkLst>
            <pc:docMk/>
            <pc:sldMk cId="3534790094" sldId="266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7BB47F18-3DDF-4CC0-8246-8E89F1ACF27C}" dt="2020-02-23T05:02:45.432" v="902" actId="20577"/>
        <pc:sldMkLst>
          <pc:docMk/>
          <pc:sldMk cId="759591883" sldId="267"/>
        </pc:sldMkLst>
        <pc:spChg chg="mod">
          <ac:chgData name="Thomas Thornhill" userId="4b94b3c8d6c07379" providerId="LiveId" clId="{7BB47F18-3DDF-4CC0-8246-8E89F1ACF27C}" dt="2020-02-23T05:02:45.432" v="902" actId="20577"/>
          <ac:spMkLst>
            <pc:docMk/>
            <pc:sldMk cId="759591883" sldId="267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7BB47F18-3DDF-4CC0-8246-8E89F1ACF27C}" dt="2020-02-23T05:05:58.296" v="1192" actId="108"/>
        <pc:sldMkLst>
          <pc:docMk/>
          <pc:sldMk cId="2545717916" sldId="268"/>
        </pc:sldMkLst>
        <pc:spChg chg="mod">
          <ac:chgData name="Thomas Thornhill" userId="4b94b3c8d6c07379" providerId="LiveId" clId="{7BB47F18-3DDF-4CC0-8246-8E89F1ACF27C}" dt="2020-02-23T05:05:58.296" v="1192" actId="108"/>
          <ac:spMkLst>
            <pc:docMk/>
            <pc:sldMk cId="2545717916" sldId="268"/>
            <ac:spMk id="8" creationId="{00000000-0000-0000-0000-000000000000}"/>
          </ac:spMkLst>
        </pc:spChg>
      </pc:sldChg>
      <pc:sldChg chg="addSp modSp add modAnim">
        <pc:chgData name="Thomas Thornhill" userId="4b94b3c8d6c07379" providerId="LiveId" clId="{7BB47F18-3DDF-4CC0-8246-8E89F1ACF27C}" dt="2020-02-23T05:14:13.610" v="1371" actId="207"/>
        <pc:sldMkLst>
          <pc:docMk/>
          <pc:sldMk cId="3218716509" sldId="269"/>
        </pc:sldMkLst>
        <pc:spChg chg="add mod">
          <ac:chgData name="Thomas Thornhill" userId="4b94b3c8d6c07379" providerId="LiveId" clId="{7BB47F18-3DDF-4CC0-8246-8E89F1ACF27C}" dt="2020-02-23T05:14:13.610" v="1371" actId="207"/>
          <ac:spMkLst>
            <pc:docMk/>
            <pc:sldMk cId="3218716509" sldId="269"/>
            <ac:spMk id="4" creationId="{24FCB81B-3E77-4759-B29A-2C515AD3A65F}"/>
          </ac:spMkLst>
        </pc:spChg>
        <pc:spChg chg="mod">
          <ac:chgData name="Thomas Thornhill" userId="4b94b3c8d6c07379" providerId="LiveId" clId="{7BB47F18-3DDF-4CC0-8246-8E89F1ACF27C}" dt="2020-02-23T05:13:15.419" v="1368" actId="14100"/>
          <ac:spMkLst>
            <pc:docMk/>
            <pc:sldMk cId="3218716509" sldId="269"/>
            <ac:spMk id="8" creationId="{00000000-0000-0000-0000-000000000000}"/>
          </ac:spMkLst>
        </pc:spChg>
        <pc:spChg chg="mod">
          <ac:chgData name="Thomas Thornhill" userId="4b94b3c8d6c07379" providerId="LiveId" clId="{7BB47F18-3DDF-4CC0-8246-8E89F1ACF27C}" dt="2020-02-23T05:06:20.646" v="1199" actId="20577"/>
          <ac:spMkLst>
            <pc:docMk/>
            <pc:sldMk cId="3218716509" sldId="269"/>
            <ac:spMk id="9" creationId="{00000000-0000-0000-0000-000000000000}"/>
          </ac:spMkLst>
        </pc:spChg>
      </pc:sldChg>
      <pc:sldChg chg="modSp add modAnim">
        <pc:chgData name="Thomas Thornhill" userId="4b94b3c8d6c07379" providerId="LiveId" clId="{7BB47F18-3DDF-4CC0-8246-8E89F1ACF27C}" dt="2020-02-23T05:18:25.485" v="1620" actId="255"/>
        <pc:sldMkLst>
          <pc:docMk/>
          <pc:sldMk cId="409026853" sldId="270"/>
        </pc:sldMkLst>
        <pc:spChg chg="mod">
          <ac:chgData name="Thomas Thornhill" userId="4b94b3c8d6c07379" providerId="LiveId" clId="{7BB47F18-3DDF-4CC0-8246-8E89F1ACF27C}" dt="2020-02-23T05:18:25.485" v="1620" actId="255"/>
          <ac:spMkLst>
            <pc:docMk/>
            <pc:sldMk cId="409026853" sldId="270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7BB47F18-3DDF-4CC0-8246-8E89F1ACF27C}" dt="2020-02-23T05:22:00.676" v="1932" actId="14100"/>
        <pc:sldMkLst>
          <pc:docMk/>
          <pc:sldMk cId="819732300" sldId="271"/>
        </pc:sldMkLst>
        <pc:spChg chg="mod">
          <ac:chgData name="Thomas Thornhill" userId="4b94b3c8d6c07379" providerId="LiveId" clId="{7BB47F18-3DDF-4CC0-8246-8E89F1ACF27C}" dt="2020-02-23T05:22:00.676" v="1932" actId="14100"/>
          <ac:spMkLst>
            <pc:docMk/>
            <pc:sldMk cId="819732300" sldId="271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7BB47F18-3DDF-4CC0-8246-8E89F1ACF27C}" dt="2020-02-23T05:24:13.891" v="2229" actId="20577"/>
        <pc:sldMkLst>
          <pc:docMk/>
          <pc:sldMk cId="744919974" sldId="272"/>
        </pc:sldMkLst>
        <pc:spChg chg="mod">
          <ac:chgData name="Thomas Thornhill" userId="4b94b3c8d6c07379" providerId="LiveId" clId="{7BB47F18-3DDF-4CC0-8246-8E89F1ACF27C}" dt="2020-02-23T05:24:13.891" v="2229" actId="20577"/>
          <ac:spMkLst>
            <pc:docMk/>
            <pc:sldMk cId="744919974" sldId="272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7BB47F18-3DDF-4CC0-8246-8E89F1ACF27C}" dt="2020-02-23T05:32:18.858" v="2707" actId="207"/>
        <pc:sldMkLst>
          <pc:docMk/>
          <pc:sldMk cId="1900004723" sldId="273"/>
        </pc:sldMkLst>
        <pc:spChg chg="mod">
          <ac:chgData name="Thomas Thornhill" userId="4b94b3c8d6c07379" providerId="LiveId" clId="{7BB47F18-3DDF-4CC0-8246-8E89F1ACF27C}" dt="2020-02-23T05:32:18.858" v="2707" actId="207"/>
          <ac:spMkLst>
            <pc:docMk/>
            <pc:sldMk cId="1900004723" sldId="273"/>
            <ac:spMk id="8" creationId="{00000000-0000-0000-0000-000000000000}"/>
          </ac:spMkLst>
        </pc:spChg>
      </pc:sldChg>
      <pc:sldChg chg="modSp add ord">
        <pc:chgData name="Thomas Thornhill" userId="4b94b3c8d6c07379" providerId="LiveId" clId="{7BB47F18-3DDF-4CC0-8246-8E89F1ACF27C}" dt="2020-02-23T05:34:52.873" v="2921" actId="108"/>
        <pc:sldMkLst>
          <pc:docMk/>
          <pc:sldMk cId="2891822210" sldId="274"/>
        </pc:sldMkLst>
        <pc:spChg chg="mod">
          <ac:chgData name="Thomas Thornhill" userId="4b94b3c8d6c07379" providerId="LiveId" clId="{7BB47F18-3DDF-4CC0-8246-8E89F1ACF27C}" dt="2020-02-23T05:34:52.873" v="2921" actId="108"/>
          <ac:spMkLst>
            <pc:docMk/>
            <pc:sldMk cId="2891822210" sldId="274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7BB47F18-3DDF-4CC0-8246-8E89F1ACF27C}" dt="2020-02-23T05:35:35.999" v="2973" actId="108"/>
        <pc:sldMkLst>
          <pc:docMk/>
          <pc:sldMk cId="34788897" sldId="275"/>
        </pc:sldMkLst>
        <pc:spChg chg="mod">
          <ac:chgData name="Thomas Thornhill" userId="4b94b3c8d6c07379" providerId="LiveId" clId="{7BB47F18-3DDF-4CC0-8246-8E89F1ACF27C}" dt="2020-02-23T05:35:35.999" v="2973" actId="108"/>
          <ac:spMkLst>
            <pc:docMk/>
            <pc:sldMk cId="34788897" sldId="275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7BB47F18-3DDF-4CC0-8246-8E89F1ACF27C}" dt="2020-02-23T05:37:37.798" v="3079" actId="108"/>
        <pc:sldMkLst>
          <pc:docMk/>
          <pc:sldMk cId="1391008503" sldId="276"/>
        </pc:sldMkLst>
        <pc:spChg chg="mod">
          <ac:chgData name="Thomas Thornhill" userId="4b94b3c8d6c07379" providerId="LiveId" clId="{7BB47F18-3DDF-4CC0-8246-8E89F1ACF27C}" dt="2020-02-23T05:37:37.798" v="3079" actId="108"/>
          <ac:spMkLst>
            <pc:docMk/>
            <pc:sldMk cId="1391008503" sldId="276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79857-38BE-4D3B-B83F-651A5CDB89E9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34D8E-DCA6-4F99-84C0-54C255E9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1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74D5E0C1-3195-4ADD-B48D-ED343C70E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67DA9BB0-91DD-41FF-AA63-086149222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54A8E584-E740-44D0-9005-90A0F1ABE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13542B-07DC-4320-ABB5-4B0BC53628E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535845" y="5504229"/>
            <a:ext cx="6064874" cy="43885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535845" y="5504229"/>
            <a:ext cx="6064874" cy="43885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69091" y="1440841"/>
            <a:ext cx="7004212" cy="2835529"/>
          </a:xfrm>
        </p:spPr>
        <p:txBody>
          <a:bodyPr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69969"/>
            <a:ext cx="8211824" cy="38064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69969"/>
            <a:ext cx="8211824" cy="38064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69969"/>
            <a:ext cx="8211824" cy="38064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05965" y="4379524"/>
            <a:ext cx="3564068" cy="142879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 rot="20811501">
            <a:off x="3624774" y="4942443"/>
            <a:ext cx="1741635" cy="49249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0683487">
            <a:off x="2608929" y="2268923"/>
            <a:ext cx="4025533" cy="2290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3061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  <p:sldLayoutId id="2147483658" r:id="rId9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Placeholder 4">
            <a:extLst>
              <a:ext uri="{FF2B5EF4-FFF2-40B4-BE49-F238E27FC236}">
                <a16:creationId xmlns:a16="http://schemas.microsoft.com/office/drawing/2014/main" id="{C1ED8661-C310-4855-B811-60380F704F26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2362200" y="4419600"/>
            <a:ext cx="4665663" cy="49212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altLang="en-US" sz="4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Matthew 5-7</a:t>
            </a:r>
          </a:p>
        </p:txBody>
      </p:sp>
      <p:sp>
        <p:nvSpPr>
          <p:cNvPr id="90115" name="Title 3">
            <a:extLst>
              <a:ext uri="{FF2B5EF4-FFF2-40B4-BE49-F238E27FC236}">
                <a16:creationId xmlns:a16="http://schemas.microsoft.com/office/drawing/2014/main" id="{49AA114E-79D4-4763-8DA5-BB1647D29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286940">
            <a:off x="2011363" y="898525"/>
            <a:ext cx="5502275" cy="307975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roadway" panose="04040905080B02020502" pitchFamily="82" charset="0"/>
              </a:rPr>
              <a:t>The Sermon on the Mount (6)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9DBBA6-DAE3-44D7-9BC4-48A79C7BFFD2}"/>
              </a:ext>
            </a:extLst>
          </p:cNvPr>
          <p:cNvSpPr txBox="1">
            <a:spLocks noChangeArrowheads="1"/>
          </p:cNvSpPr>
          <p:nvPr/>
        </p:nvSpPr>
        <p:spPr>
          <a:xfrm>
            <a:off x="-1588" y="6126163"/>
            <a:ext cx="5867401" cy="731837"/>
          </a:xfrm>
          <a:prstGeom prst="rect">
            <a:avLst/>
          </a:prstGeom>
          <a:solidFill>
            <a:srgbClr val="BEAA15">
              <a:alpha val="80000"/>
            </a:srgbClr>
          </a:solidFill>
        </p:spPr>
        <p:txBody>
          <a:bodyPr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8F6F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en-US" sz="3600" dirty="0"/>
              <a:t>The Teachings of Jesus - 2020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1109709"/>
            <a:ext cx="9001957" cy="4749553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city that is set on a hill cannot be hidden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Cities often built on hills for security, etc.   If lights were burning, they could be seen from far distances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how our light is to shine – bright, high and visible! </a:t>
            </a:r>
            <a:br>
              <a:rPr lang="en-US" sz="40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OPENLY live His word?</a:t>
            </a:r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30819" y="5965199"/>
            <a:ext cx="8771138" cy="737442"/>
          </a:xfrm>
          <a:solidFill>
            <a:srgbClr val="FFC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are light!</a:t>
            </a:r>
          </a:p>
        </p:txBody>
      </p:sp>
    </p:spTree>
    <p:extLst>
      <p:ext uri="{BB962C8B-B14F-4D97-AF65-F5344CB8AC3E}">
        <p14:creationId xmlns:p14="http://schemas.microsoft.com/office/powerpoint/2010/main" val="8197323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1109709"/>
            <a:ext cx="9001957" cy="4749553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 do they light a lamp and put it under a basket, but on a lampstand and it gives light to all who are in the house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Don’t hide your light.  It is intended to shine! 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else will others come to know the truth?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30819" y="5965199"/>
            <a:ext cx="8771138" cy="737442"/>
          </a:xfrm>
          <a:solidFill>
            <a:srgbClr val="FFC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are light!</a:t>
            </a:r>
          </a:p>
        </p:txBody>
      </p:sp>
    </p:spTree>
    <p:extLst>
      <p:ext uri="{BB962C8B-B14F-4D97-AF65-F5344CB8AC3E}">
        <p14:creationId xmlns:p14="http://schemas.microsoft.com/office/powerpoint/2010/main" val="7449199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1109709"/>
            <a:ext cx="9001957" cy="4749553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 do they light a lamp and put it under a basket, but on a lampstand and it gives light to all who are in the house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It is intended for ALL who are in the house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others see your light or are you hiding it? </a:t>
            </a:r>
            <a:r>
              <a:rPr lang="en-US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(You can live godly and still hide your light)  </a:t>
            </a:r>
            <a:r>
              <a:rPr lang="en-US" sz="4000" b="1" dirty="0">
                <a:solidFill>
                  <a:srgbClr val="99CC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Mathew 10:32-33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30819" y="5965199"/>
            <a:ext cx="8771138" cy="737442"/>
          </a:xfrm>
          <a:solidFill>
            <a:srgbClr val="FFC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are light!</a:t>
            </a:r>
          </a:p>
        </p:txBody>
      </p:sp>
    </p:spTree>
    <p:extLst>
      <p:ext uri="{BB962C8B-B14F-4D97-AF65-F5344CB8AC3E}">
        <p14:creationId xmlns:p14="http://schemas.microsoft.com/office/powerpoint/2010/main" val="28918222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1109709"/>
            <a:ext cx="9001957" cy="4749553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your light so shine before men…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goal is to win others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your light 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shine (“in such a way” – NASB) – brightly and with purpose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God may be glorified </a:t>
            </a: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our goal! </a:t>
            </a:r>
            <a:br>
              <a:rPr lang="en-US" sz="4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99CC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Peter 2:11-12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99CC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Cf. 1 Corinthians 9:19-23 </a:t>
            </a: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all things to all men…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30819" y="5965199"/>
            <a:ext cx="8771138" cy="737442"/>
          </a:xfrm>
          <a:solidFill>
            <a:srgbClr val="FFC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are light!</a:t>
            </a:r>
          </a:p>
        </p:txBody>
      </p:sp>
    </p:spTree>
    <p:extLst>
      <p:ext uri="{BB962C8B-B14F-4D97-AF65-F5344CB8AC3E}">
        <p14:creationId xmlns:p14="http://schemas.microsoft.com/office/powerpoint/2010/main" val="19000047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1109709"/>
            <a:ext cx="9001957" cy="4749553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about light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possible to have too much light?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blind others with it.  Both light and salt are dispensed moderately.  </a:t>
            </a:r>
            <a:br>
              <a:rPr lang="en-US" sz="4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be abusive or hateful – </a:t>
            </a:r>
            <a:r>
              <a:rPr lang="en-US" sz="3700" b="1" dirty="0">
                <a:solidFill>
                  <a:srgbClr val="99CC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10:16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some, the slightest light can be an irritant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30819" y="5965199"/>
            <a:ext cx="8771138" cy="737442"/>
          </a:xfrm>
          <a:solidFill>
            <a:srgbClr val="FFC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are light!</a:t>
            </a:r>
          </a:p>
        </p:txBody>
      </p:sp>
    </p:spTree>
    <p:extLst>
      <p:ext uri="{BB962C8B-B14F-4D97-AF65-F5344CB8AC3E}">
        <p14:creationId xmlns:p14="http://schemas.microsoft.com/office/powerpoint/2010/main" val="347888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1109709"/>
            <a:ext cx="9001957" cy="4749553"/>
          </a:xfrm>
        </p:spPr>
        <p:txBody>
          <a:bodyPr anchor="t">
            <a:normAutofit/>
          </a:bodyPr>
          <a:lstStyle/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about light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too is a call to be different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lights in a dark world! </a:t>
            </a:r>
            <a:br>
              <a:rPr lang="en-US" sz="4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b="1" dirty="0">
                <a:solidFill>
                  <a:srgbClr val="99CC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Peter 4:3-5</a:t>
            </a:r>
            <a:br>
              <a:rPr lang="en-US" sz="3700" b="1" dirty="0">
                <a:solidFill>
                  <a:srgbClr val="99CC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sz="3700" b="1" dirty="0">
                <a:solidFill>
                  <a:srgbClr val="99CC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Corinthians 6:17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30819" y="5965199"/>
            <a:ext cx="8771138" cy="737442"/>
          </a:xfrm>
          <a:solidFill>
            <a:srgbClr val="FFC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are light!</a:t>
            </a:r>
          </a:p>
        </p:txBody>
      </p:sp>
    </p:spTree>
    <p:extLst>
      <p:ext uri="{BB962C8B-B14F-4D97-AF65-F5344CB8AC3E}">
        <p14:creationId xmlns:p14="http://schemas.microsoft.com/office/powerpoint/2010/main" val="1391008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8313" y="1118039"/>
            <a:ext cx="8211824" cy="342732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What kind of </a:t>
            </a:r>
            <a:br>
              <a:rPr lang="en-US" sz="5400" b="1" dirty="0">
                <a:solidFill>
                  <a:srgbClr val="FFFF00"/>
                </a:solidFill>
              </a:rPr>
            </a:br>
            <a:r>
              <a:rPr lang="en-US" sz="5400" b="1" dirty="0">
                <a:solidFill>
                  <a:srgbClr val="FFFF00"/>
                </a:solidFill>
              </a:rPr>
              <a:t>example are you?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043" y="1109709"/>
            <a:ext cx="8544757" cy="4933233"/>
          </a:xfrm>
        </p:spPr>
        <p:txBody>
          <a:bodyPr anchor="t">
            <a:normAutofit/>
          </a:bodyPr>
          <a:lstStyle/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salt of the earth 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Salt is distinctive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Salt preserves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Salt flavors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Salt blends in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Salt creates thirst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2043" y="194714"/>
            <a:ext cx="8771138" cy="737442"/>
          </a:xfrm>
          <a:solidFill>
            <a:srgbClr val="FFC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are salt!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CF7DE2-0346-4EB5-B12E-E3C392A193A2}"/>
              </a:ext>
            </a:extLst>
          </p:cNvPr>
          <p:cNvSpPr/>
          <p:nvPr/>
        </p:nvSpPr>
        <p:spPr>
          <a:xfrm rot="21225217">
            <a:off x="1482571" y="2459115"/>
            <a:ext cx="6427433" cy="200635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Each of these can apply to our Christian example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043" y="1109709"/>
            <a:ext cx="8544757" cy="4933233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the salt loses its savor how shall it be seasoned?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need to remain effective 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can lose our savor by letting the world dilute or corrupt our influence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do this when we become like the world – </a:t>
            </a:r>
            <a:r>
              <a:rPr lang="en-US" sz="4000" b="1" dirty="0">
                <a:solidFill>
                  <a:srgbClr val="99CC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John 2:15-17, Matthew 13:22, etc.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2043" y="194714"/>
            <a:ext cx="8771138" cy="737442"/>
          </a:xfrm>
          <a:solidFill>
            <a:srgbClr val="FFC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are salt!</a:t>
            </a:r>
          </a:p>
        </p:txBody>
      </p:sp>
    </p:spTree>
    <p:extLst>
      <p:ext uri="{BB962C8B-B14F-4D97-AF65-F5344CB8AC3E}">
        <p14:creationId xmlns:p14="http://schemas.microsoft.com/office/powerpoint/2010/main" val="25578425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043" y="1109709"/>
            <a:ext cx="8544757" cy="4933233"/>
          </a:xfrm>
        </p:spPr>
        <p:txBody>
          <a:bodyPr anchor="t">
            <a:normAutofit/>
          </a:bodyPr>
          <a:lstStyle/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then good for nothing but to be thrown out and trampled under foot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 expects us to remain faithful and useful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When we fail – </a:t>
            </a:r>
            <a:r>
              <a:rPr lang="en-US" sz="4000" b="1" dirty="0">
                <a:solidFill>
                  <a:srgbClr val="99CC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John 15:1-2, 6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2043" y="194714"/>
            <a:ext cx="8771138" cy="737442"/>
          </a:xfrm>
          <a:solidFill>
            <a:srgbClr val="FFC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are salt!</a:t>
            </a:r>
          </a:p>
        </p:txBody>
      </p:sp>
    </p:spTree>
    <p:extLst>
      <p:ext uri="{BB962C8B-B14F-4D97-AF65-F5344CB8AC3E}">
        <p14:creationId xmlns:p14="http://schemas.microsoft.com/office/powerpoint/2010/main" val="35347900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043" y="1109709"/>
            <a:ext cx="8544757" cy="4933233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about our salt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possible to have too much salt?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are to be mild and pleasant – </a:t>
            </a:r>
            <a:r>
              <a:rPr lang="en-US" sz="4000" b="1" dirty="0">
                <a:solidFill>
                  <a:srgbClr val="99CC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Ephesians 4:1-2, Philippians 4:5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99CC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Colossians 4:6,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let your speech be with grace, seasoned with salt</a:t>
            </a:r>
            <a:endParaRPr lang="en-US" sz="4000" b="1" dirty="0">
              <a:solidFill>
                <a:srgbClr val="99CC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2043" y="194714"/>
            <a:ext cx="8771138" cy="737442"/>
          </a:xfrm>
          <a:solidFill>
            <a:srgbClr val="FFC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are salt!</a:t>
            </a:r>
          </a:p>
        </p:txBody>
      </p:sp>
    </p:spTree>
    <p:extLst>
      <p:ext uri="{BB962C8B-B14F-4D97-AF65-F5344CB8AC3E}">
        <p14:creationId xmlns:p14="http://schemas.microsoft.com/office/powerpoint/2010/main" val="7595918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043" y="1109709"/>
            <a:ext cx="8544757" cy="4933233"/>
          </a:xfrm>
        </p:spPr>
        <p:txBody>
          <a:bodyPr anchor="t">
            <a:normAutofit fontScale="85000" lnSpcReduction="10000"/>
          </a:bodyPr>
          <a:lstStyle/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about our salt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call to be different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Just as salt makes food different (and “flavorful”), so we are to be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That is the point of this sermon of Jesus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blend in as best we can, without becoming like the world – </a:t>
            </a:r>
            <a:r>
              <a:rPr lang="en-US" sz="4000" b="1" dirty="0">
                <a:solidFill>
                  <a:srgbClr val="99CC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John 17:14-16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99CC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Peter 2:11-12,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honorable conduct</a:t>
            </a:r>
            <a:endParaRPr lang="en-US" sz="4000" b="1" dirty="0">
              <a:solidFill>
                <a:srgbClr val="99CC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2043" y="194714"/>
            <a:ext cx="8771138" cy="737442"/>
          </a:xfrm>
          <a:solidFill>
            <a:srgbClr val="FFC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are salt!</a:t>
            </a:r>
          </a:p>
        </p:txBody>
      </p:sp>
    </p:spTree>
    <p:extLst>
      <p:ext uri="{BB962C8B-B14F-4D97-AF65-F5344CB8AC3E}">
        <p14:creationId xmlns:p14="http://schemas.microsoft.com/office/powerpoint/2010/main" val="25457179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043" y="1109709"/>
            <a:ext cx="8544757" cy="4749553"/>
          </a:xfrm>
        </p:spPr>
        <p:txBody>
          <a:bodyPr anchor="t">
            <a:normAutofit/>
          </a:bodyPr>
          <a:lstStyle/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light of the world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Light illuminates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Light exposes darkness 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Light provides security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Light is a source of warmth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Light can sustain life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30819" y="5965199"/>
            <a:ext cx="8771138" cy="737442"/>
          </a:xfrm>
          <a:solidFill>
            <a:srgbClr val="FFC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are light!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FCB81B-3E77-4759-B29A-2C515AD3A65F}"/>
              </a:ext>
            </a:extLst>
          </p:cNvPr>
          <p:cNvSpPr/>
          <p:nvPr/>
        </p:nvSpPr>
        <p:spPr>
          <a:xfrm rot="21225217">
            <a:off x="1482571" y="2459115"/>
            <a:ext cx="6427433" cy="20063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Each of these can apply to our Christian example</a:t>
            </a:r>
          </a:p>
        </p:txBody>
      </p:sp>
    </p:spTree>
    <p:extLst>
      <p:ext uri="{BB962C8B-B14F-4D97-AF65-F5344CB8AC3E}">
        <p14:creationId xmlns:p14="http://schemas.microsoft.com/office/powerpoint/2010/main" val="32187165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043" y="1109709"/>
            <a:ext cx="8544757" cy="4749553"/>
          </a:xfrm>
        </p:spPr>
        <p:txBody>
          <a:bodyPr anchor="t">
            <a:normAutofit/>
          </a:bodyPr>
          <a:lstStyle/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our light reflecting?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It is Christ Himself – </a:t>
            </a:r>
            <a:r>
              <a:rPr lang="en-US" sz="4000" b="1" dirty="0">
                <a:solidFill>
                  <a:srgbClr val="99CC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John 8:12, 8:5, 1:4-5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99CC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Corinthians 4:3-4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the light of the gospel of the glory of Christ</a:t>
            </a:r>
          </a:p>
          <a:p>
            <a:pPr marL="571500" indent="-571500" algn="l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reflect His light – </a:t>
            </a:r>
            <a:r>
              <a:rPr lang="en-US" sz="4000" b="1" dirty="0">
                <a:solidFill>
                  <a:srgbClr val="99CC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Timothy 1:10, 2 Peter 1:19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30819" y="5965199"/>
            <a:ext cx="8771138" cy="737442"/>
          </a:xfrm>
          <a:solidFill>
            <a:srgbClr val="FFC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are light!</a:t>
            </a:r>
          </a:p>
        </p:txBody>
      </p:sp>
    </p:spTree>
    <p:extLst>
      <p:ext uri="{BB962C8B-B14F-4D97-AF65-F5344CB8AC3E}">
        <p14:creationId xmlns:p14="http://schemas.microsoft.com/office/powerpoint/2010/main" val="4090268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148</TotalTime>
  <Words>660</Words>
  <Application>Microsoft Office PowerPoint</Application>
  <PresentationFormat>On-screen Show (4:3)</PresentationFormat>
  <Paragraphs>74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Broadway</vt:lpstr>
      <vt:lpstr>Calibri</vt:lpstr>
      <vt:lpstr>Georgia</vt:lpstr>
      <vt:lpstr>Wingdings</vt:lpstr>
      <vt:lpstr>Default</vt:lpstr>
      <vt:lpstr>The Sermon on the Mount (6)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25</cp:revision>
  <dcterms:created xsi:type="dcterms:W3CDTF">2014-03-26T14:03:34Z</dcterms:created>
  <dcterms:modified xsi:type="dcterms:W3CDTF">2020-02-23T05:39:45Z</dcterms:modified>
</cp:coreProperties>
</file>